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3" r:id="rId3"/>
    <p:sldId id="326" r:id="rId4"/>
    <p:sldId id="324" r:id="rId5"/>
    <p:sldId id="257" r:id="rId6"/>
    <p:sldId id="258" r:id="rId7"/>
    <p:sldId id="259" r:id="rId8"/>
    <p:sldId id="272" r:id="rId9"/>
    <p:sldId id="329" r:id="rId10"/>
    <p:sldId id="330" r:id="rId11"/>
    <p:sldId id="260" r:id="rId12"/>
    <p:sldId id="261" r:id="rId13"/>
    <p:sldId id="273" r:id="rId14"/>
    <p:sldId id="300" r:id="rId15"/>
    <p:sldId id="301" r:id="rId16"/>
    <p:sldId id="302" r:id="rId17"/>
    <p:sldId id="308" r:id="rId18"/>
    <p:sldId id="303" r:id="rId19"/>
    <p:sldId id="304" r:id="rId20"/>
    <p:sldId id="305" r:id="rId21"/>
    <p:sldId id="306" r:id="rId22"/>
    <p:sldId id="307" r:id="rId23"/>
    <p:sldId id="309" r:id="rId24"/>
    <p:sldId id="310" r:id="rId25"/>
    <p:sldId id="286" r:id="rId26"/>
    <p:sldId id="262" r:id="rId27"/>
    <p:sldId id="276" r:id="rId28"/>
    <p:sldId id="312" r:id="rId29"/>
    <p:sldId id="263" r:id="rId30"/>
    <p:sldId id="264" r:id="rId31"/>
    <p:sldId id="278" r:id="rId32"/>
    <p:sldId id="275" r:id="rId33"/>
    <p:sldId id="332" r:id="rId34"/>
    <p:sldId id="333" r:id="rId35"/>
    <p:sldId id="265" r:id="rId36"/>
    <p:sldId id="280" r:id="rId37"/>
    <p:sldId id="289" r:id="rId38"/>
    <p:sldId id="314" r:id="rId39"/>
    <p:sldId id="311" r:id="rId40"/>
    <p:sldId id="318" r:id="rId41"/>
    <p:sldId id="319" r:id="rId42"/>
    <p:sldId id="331" r:id="rId43"/>
    <p:sldId id="321" r:id="rId44"/>
    <p:sldId id="320" r:id="rId45"/>
    <p:sldId id="322" r:id="rId46"/>
    <p:sldId id="266" r:id="rId47"/>
    <p:sldId id="267" r:id="rId48"/>
    <p:sldId id="279" r:id="rId49"/>
    <p:sldId id="277" r:id="rId50"/>
    <p:sldId id="313" r:id="rId51"/>
    <p:sldId id="315" r:id="rId52"/>
    <p:sldId id="334" r:id="rId53"/>
    <p:sldId id="282" r:id="rId54"/>
    <p:sldId id="316" r:id="rId55"/>
    <p:sldId id="283" r:id="rId56"/>
    <p:sldId id="328" r:id="rId57"/>
    <p:sldId id="268" r:id="rId58"/>
    <p:sldId id="317" r:id="rId59"/>
    <p:sldId id="269" r:id="rId60"/>
    <p:sldId id="284" r:id="rId61"/>
    <p:sldId id="285" r:id="rId62"/>
    <p:sldId id="327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0D024E-46C9-434E-A04A-EC49BF6E509D}" v="14" dt="2021-07-04T01:21:04.0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60" y="7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Barker" userId="b467018d-54f2-4206-be52-c78a1c634912" providerId="ADAL" clId="{660D024E-46C9-434E-A04A-EC49BF6E509D}"/>
    <pc:docChg chg="custSel addSld delSld modSld">
      <pc:chgData name="Richard Barker" userId="b467018d-54f2-4206-be52-c78a1c634912" providerId="ADAL" clId="{660D024E-46C9-434E-A04A-EC49BF6E509D}" dt="2021-07-04T01:21:23.791" v="126" actId="1076"/>
      <pc:docMkLst>
        <pc:docMk/>
      </pc:docMkLst>
      <pc:sldChg chg="setBg">
        <pc:chgData name="Richard Barker" userId="b467018d-54f2-4206-be52-c78a1c634912" providerId="ADAL" clId="{660D024E-46C9-434E-A04A-EC49BF6E509D}" dt="2021-07-04T01:12:59.865" v="3"/>
        <pc:sldMkLst>
          <pc:docMk/>
          <pc:sldMk cId="967311836" sldId="267"/>
        </pc:sldMkLst>
      </pc:sldChg>
      <pc:sldChg chg="modSp mod setBg">
        <pc:chgData name="Richard Barker" userId="b467018d-54f2-4206-be52-c78a1c634912" providerId="ADAL" clId="{660D024E-46C9-434E-A04A-EC49BF6E509D}" dt="2021-07-04T01:13:56.068" v="7" actId="1076"/>
        <pc:sldMkLst>
          <pc:docMk/>
          <pc:sldMk cId="564089650" sldId="277"/>
        </pc:sldMkLst>
        <pc:spChg chg="mod">
          <ac:chgData name="Richard Barker" userId="b467018d-54f2-4206-be52-c78a1c634912" providerId="ADAL" clId="{660D024E-46C9-434E-A04A-EC49BF6E509D}" dt="2021-07-04T01:13:56.068" v="7" actId="1076"/>
          <ac:spMkLst>
            <pc:docMk/>
            <pc:sldMk cId="564089650" sldId="277"/>
            <ac:spMk id="2" creationId="{B76B912C-50BA-4A0F-BB13-804C9334089E}"/>
          </ac:spMkLst>
        </pc:spChg>
        <pc:graphicFrameChg chg="mod">
          <ac:chgData name="Richard Barker" userId="b467018d-54f2-4206-be52-c78a1c634912" providerId="ADAL" clId="{660D024E-46C9-434E-A04A-EC49BF6E509D}" dt="2021-07-04T01:13:50.234" v="6" actId="1076"/>
          <ac:graphicFrameMkLst>
            <pc:docMk/>
            <pc:sldMk cId="564089650" sldId="277"/>
            <ac:graphicFrameMk id="4" creationId="{73121342-12D7-4209-BA2F-C505721C11E8}"/>
          </ac:graphicFrameMkLst>
        </pc:graphicFrameChg>
      </pc:sldChg>
      <pc:sldChg chg="addSp delSp modSp del mod setBg delDesignElem">
        <pc:chgData name="Richard Barker" userId="b467018d-54f2-4206-be52-c78a1c634912" providerId="ADAL" clId="{660D024E-46C9-434E-A04A-EC49BF6E509D}" dt="2021-07-04T01:19:46.052" v="28" actId="2696"/>
        <pc:sldMkLst>
          <pc:docMk/>
          <pc:sldMk cId="796115201" sldId="281"/>
        </pc:sldMkLst>
        <pc:spChg chg="mod">
          <ac:chgData name="Richard Barker" userId="b467018d-54f2-4206-be52-c78a1c634912" providerId="ADAL" clId="{660D024E-46C9-434E-A04A-EC49BF6E509D}" dt="2021-07-04T01:17:03.673" v="19" actId="1076"/>
          <ac:spMkLst>
            <pc:docMk/>
            <pc:sldMk cId="796115201" sldId="281"/>
            <ac:spMk id="2" creationId="{B76B912C-50BA-4A0F-BB13-804C9334089E}"/>
          </ac:spMkLst>
        </pc:spChg>
        <pc:spChg chg="mod">
          <ac:chgData name="Richard Barker" userId="b467018d-54f2-4206-be52-c78a1c634912" providerId="ADAL" clId="{660D024E-46C9-434E-A04A-EC49BF6E509D}" dt="2021-07-04T01:17:59.884" v="22" actId="255"/>
          <ac:spMkLst>
            <pc:docMk/>
            <pc:sldMk cId="796115201" sldId="281"/>
            <ac:spMk id="8" creationId="{B056B3BA-3FF6-4E58-BC94-440D8F24888B}"/>
          </ac:spMkLst>
        </pc:spChg>
        <pc:picChg chg="del mod ord">
          <ac:chgData name="Richard Barker" userId="b467018d-54f2-4206-be52-c78a1c634912" providerId="ADAL" clId="{660D024E-46C9-434E-A04A-EC49BF6E509D}" dt="2021-07-04T01:16:57.892" v="18" actId="21"/>
          <ac:picMkLst>
            <pc:docMk/>
            <pc:sldMk cId="796115201" sldId="281"/>
            <ac:picMk id="6" creationId="{4D4854B2-EBBA-44A5-AFD3-19F2DAEEFC73}"/>
          </ac:picMkLst>
        </pc:picChg>
        <pc:cxnChg chg="add del">
          <ac:chgData name="Richard Barker" userId="b467018d-54f2-4206-be52-c78a1c634912" providerId="ADAL" clId="{660D024E-46C9-434E-A04A-EC49BF6E509D}" dt="2021-07-04T01:18:51.259" v="26"/>
          <ac:cxnSpMkLst>
            <pc:docMk/>
            <pc:sldMk cId="796115201" sldId="281"/>
            <ac:cxnSpMk id="13" creationId="{A7F400EE-A8A5-48AF-B4D6-291B52C6F0B0}"/>
          </ac:cxnSpMkLst>
        </pc:cxnChg>
      </pc:sldChg>
      <pc:sldChg chg="modSp">
        <pc:chgData name="Richard Barker" userId="b467018d-54f2-4206-be52-c78a1c634912" providerId="ADAL" clId="{660D024E-46C9-434E-A04A-EC49BF6E509D}" dt="2021-07-04T01:18:51.259" v="26"/>
        <pc:sldMkLst>
          <pc:docMk/>
          <pc:sldMk cId="250314981" sldId="283"/>
        </pc:sldMkLst>
        <pc:spChg chg="mod">
          <ac:chgData name="Richard Barker" userId="b467018d-54f2-4206-be52-c78a1c634912" providerId="ADAL" clId="{660D024E-46C9-434E-A04A-EC49BF6E509D}" dt="2021-07-04T01:18:51.259" v="26"/>
          <ac:spMkLst>
            <pc:docMk/>
            <pc:sldMk cId="250314981" sldId="283"/>
            <ac:spMk id="2" creationId="{B76B912C-50BA-4A0F-BB13-804C9334089E}"/>
          </ac:spMkLst>
        </pc:spChg>
      </pc:sldChg>
      <pc:sldChg chg="addSp delSp delDesignElem">
        <pc:chgData name="Richard Barker" userId="b467018d-54f2-4206-be52-c78a1c634912" providerId="ADAL" clId="{660D024E-46C9-434E-A04A-EC49BF6E509D}" dt="2021-07-04T01:18:51.259" v="26"/>
        <pc:sldMkLst>
          <pc:docMk/>
          <pc:sldMk cId="3640541018" sldId="286"/>
        </pc:sldMkLst>
        <pc:spChg chg="add del">
          <ac:chgData name="Richard Barker" userId="b467018d-54f2-4206-be52-c78a1c634912" providerId="ADAL" clId="{660D024E-46C9-434E-A04A-EC49BF6E509D}" dt="2021-07-04T01:18:51.259" v="26"/>
          <ac:spMkLst>
            <pc:docMk/>
            <pc:sldMk cId="3640541018" sldId="286"/>
            <ac:spMk id="11" creationId="{D38A241E-0395-41E5-8607-BAA2799A4374}"/>
          </ac:spMkLst>
        </pc:spChg>
        <pc:cxnChg chg="add del">
          <ac:chgData name="Richard Barker" userId="b467018d-54f2-4206-be52-c78a1c634912" providerId="ADAL" clId="{660D024E-46C9-434E-A04A-EC49BF6E509D}" dt="2021-07-04T01:18:51.259" v="26"/>
          <ac:cxnSpMkLst>
            <pc:docMk/>
            <pc:sldMk cId="3640541018" sldId="286"/>
            <ac:cxnSpMk id="13" creationId="{CE352288-84AD-4CA8-BCD5-76C29D34E1DB}"/>
          </ac:cxnSpMkLst>
        </pc:cxnChg>
      </pc:sldChg>
      <pc:sldChg chg="modSp">
        <pc:chgData name="Richard Barker" userId="b467018d-54f2-4206-be52-c78a1c634912" providerId="ADAL" clId="{660D024E-46C9-434E-A04A-EC49BF6E509D}" dt="2021-07-04T01:18:51.259" v="26"/>
        <pc:sldMkLst>
          <pc:docMk/>
          <pc:sldMk cId="943602125" sldId="312"/>
        </pc:sldMkLst>
        <pc:spChg chg="mod">
          <ac:chgData name="Richard Barker" userId="b467018d-54f2-4206-be52-c78a1c634912" providerId="ADAL" clId="{660D024E-46C9-434E-A04A-EC49BF6E509D}" dt="2021-07-04T01:18:51.259" v="26"/>
          <ac:spMkLst>
            <pc:docMk/>
            <pc:sldMk cId="943602125" sldId="312"/>
            <ac:spMk id="2" creationId="{C3151CB1-65B9-4DEC-8BEC-ED9971C486C8}"/>
          </ac:spMkLst>
        </pc:spChg>
      </pc:sldChg>
      <pc:sldChg chg="modSp">
        <pc:chgData name="Richard Barker" userId="b467018d-54f2-4206-be52-c78a1c634912" providerId="ADAL" clId="{660D024E-46C9-434E-A04A-EC49BF6E509D}" dt="2021-07-04T01:18:51.259" v="26"/>
        <pc:sldMkLst>
          <pc:docMk/>
          <pc:sldMk cId="38400618" sldId="318"/>
        </pc:sldMkLst>
        <pc:spChg chg="mod">
          <ac:chgData name="Richard Barker" userId="b467018d-54f2-4206-be52-c78a1c634912" providerId="ADAL" clId="{660D024E-46C9-434E-A04A-EC49BF6E509D}" dt="2021-07-04T01:18:51.259" v="26"/>
          <ac:spMkLst>
            <pc:docMk/>
            <pc:sldMk cId="38400618" sldId="318"/>
            <ac:spMk id="2" creationId="{040F9E54-45D0-4CF6-9C63-512CBC6219E0}"/>
          </ac:spMkLst>
        </pc:spChg>
      </pc:sldChg>
      <pc:sldChg chg="modSp">
        <pc:chgData name="Richard Barker" userId="b467018d-54f2-4206-be52-c78a1c634912" providerId="ADAL" clId="{660D024E-46C9-434E-A04A-EC49BF6E509D}" dt="2021-07-04T01:18:51.259" v="26"/>
        <pc:sldMkLst>
          <pc:docMk/>
          <pc:sldMk cId="1287288398" sldId="324"/>
        </pc:sldMkLst>
        <pc:spChg chg="mod">
          <ac:chgData name="Richard Barker" userId="b467018d-54f2-4206-be52-c78a1c634912" providerId="ADAL" clId="{660D024E-46C9-434E-A04A-EC49BF6E509D}" dt="2021-07-04T01:18:51.259" v="26"/>
          <ac:spMkLst>
            <pc:docMk/>
            <pc:sldMk cId="1287288398" sldId="324"/>
            <ac:spMk id="2" creationId="{95E21579-9C2A-434D-A42E-2C22D1A839CD}"/>
          </ac:spMkLst>
        </pc:spChg>
      </pc:sldChg>
      <pc:sldChg chg="modSp">
        <pc:chgData name="Richard Barker" userId="b467018d-54f2-4206-be52-c78a1c634912" providerId="ADAL" clId="{660D024E-46C9-434E-A04A-EC49BF6E509D}" dt="2021-07-04T01:18:51.259" v="26"/>
        <pc:sldMkLst>
          <pc:docMk/>
          <pc:sldMk cId="1591474052" sldId="327"/>
        </pc:sldMkLst>
        <pc:spChg chg="mod">
          <ac:chgData name="Richard Barker" userId="b467018d-54f2-4206-be52-c78a1c634912" providerId="ADAL" clId="{660D024E-46C9-434E-A04A-EC49BF6E509D}" dt="2021-07-04T01:18:51.259" v="26"/>
          <ac:spMkLst>
            <pc:docMk/>
            <pc:sldMk cId="1591474052" sldId="327"/>
            <ac:spMk id="2" creationId="{BE4AD6AB-CD24-4263-85A5-5318BF22BE5F}"/>
          </ac:spMkLst>
        </pc:spChg>
      </pc:sldChg>
      <pc:sldChg chg="modSp">
        <pc:chgData name="Richard Barker" userId="b467018d-54f2-4206-be52-c78a1c634912" providerId="ADAL" clId="{660D024E-46C9-434E-A04A-EC49BF6E509D}" dt="2021-07-04T01:18:51.259" v="26"/>
        <pc:sldMkLst>
          <pc:docMk/>
          <pc:sldMk cId="1052029071" sldId="328"/>
        </pc:sldMkLst>
        <pc:spChg chg="mod">
          <ac:chgData name="Richard Barker" userId="b467018d-54f2-4206-be52-c78a1c634912" providerId="ADAL" clId="{660D024E-46C9-434E-A04A-EC49BF6E509D}" dt="2021-07-04T01:18:51.259" v="26"/>
          <ac:spMkLst>
            <pc:docMk/>
            <pc:sldMk cId="1052029071" sldId="328"/>
            <ac:spMk id="2" creationId="{9064CCD1-213D-4F4D-B361-1FD75EB775A2}"/>
          </ac:spMkLst>
        </pc:spChg>
      </pc:sldChg>
      <pc:sldChg chg="modSp add mod setBg">
        <pc:chgData name="Richard Barker" userId="b467018d-54f2-4206-be52-c78a1c634912" providerId="ADAL" clId="{660D024E-46C9-434E-A04A-EC49BF6E509D}" dt="2021-07-04T01:21:23.791" v="126" actId="1076"/>
        <pc:sldMkLst>
          <pc:docMk/>
          <pc:sldMk cId="3842563799" sldId="334"/>
        </pc:sldMkLst>
        <pc:graphicFrameChg chg="mod modGraphic">
          <ac:chgData name="Richard Barker" userId="b467018d-54f2-4206-be52-c78a1c634912" providerId="ADAL" clId="{660D024E-46C9-434E-A04A-EC49BF6E509D}" dt="2021-07-04T01:21:23.791" v="126" actId="1076"/>
          <ac:graphicFrameMkLst>
            <pc:docMk/>
            <pc:sldMk cId="3842563799" sldId="334"/>
            <ac:graphicFrameMk id="4" creationId="{73121342-12D7-4209-BA2F-C505721C11E8}"/>
          </ac:graphicFrameMkLst>
        </pc:graphicFrameChg>
      </pc:sldChg>
    </pc:docChg>
  </pc:docChgLst>
  <pc:docChgLst>
    <pc:chgData name="Richard Barker" userId="b467018d-54f2-4206-be52-c78a1c634912" providerId="ADAL" clId="{040DE563-CEBB-4962-A0B3-1A8604CA9D56}"/>
    <pc:docChg chg="undo redo custSel addSld delSld modSld sldOrd modMainMaster">
      <pc:chgData name="Richard Barker" userId="b467018d-54f2-4206-be52-c78a1c634912" providerId="ADAL" clId="{040DE563-CEBB-4962-A0B3-1A8604CA9D56}" dt="2021-05-30T11:03:50.095" v="4071"/>
      <pc:docMkLst>
        <pc:docMk/>
      </pc:docMkLst>
      <pc:sldChg chg="delSp modSp mod setBg delDesignElem">
        <pc:chgData name="Richard Barker" userId="b467018d-54f2-4206-be52-c78a1c634912" providerId="ADAL" clId="{040DE563-CEBB-4962-A0B3-1A8604CA9D56}" dt="2021-05-30T08:48:53.854" v="3844"/>
        <pc:sldMkLst>
          <pc:docMk/>
          <pc:sldMk cId="17817988" sldId="256"/>
        </pc:sldMkLst>
        <pc:spChg chg="mod">
          <ac:chgData name="Richard Barker" userId="b467018d-54f2-4206-be52-c78a1c634912" providerId="ADAL" clId="{040DE563-CEBB-4962-A0B3-1A8604CA9D56}" dt="2021-05-30T02:26:44.690" v="8" actId="14100"/>
          <ac:spMkLst>
            <pc:docMk/>
            <pc:sldMk cId="17817988" sldId="256"/>
            <ac:spMk id="2" creationId="{D3B4BAF3-06F2-4CBE-848D-A75B26C255DB}"/>
          </ac:spMkLst>
        </pc:spChg>
        <pc:spChg chg="del mod">
          <ac:chgData name="Richard Barker" userId="b467018d-54f2-4206-be52-c78a1c634912" providerId="ADAL" clId="{040DE563-CEBB-4962-A0B3-1A8604CA9D56}" dt="2021-05-30T08:48:23.660" v="3842" actId="478"/>
          <ac:spMkLst>
            <pc:docMk/>
            <pc:sldMk cId="17817988" sldId="256"/>
            <ac:spMk id="3" creationId="{C58B84E0-5E5E-4032-9B72-A7F440D3DAF9}"/>
          </ac:spMkLst>
        </pc:spChg>
        <pc:spChg chg="del">
          <ac:chgData name="Richard Barker" userId="b467018d-54f2-4206-be52-c78a1c634912" providerId="ADAL" clId="{040DE563-CEBB-4962-A0B3-1A8604CA9D56}" dt="2021-05-30T02:26:17.734" v="4"/>
          <ac:spMkLst>
            <pc:docMk/>
            <pc:sldMk cId="17817988" sldId="256"/>
            <ac:spMk id="33" creationId="{1DB7C82F-AB7E-4F0C-B829-FA1B9C415180}"/>
          </ac:spMkLst>
        </pc:spChg>
        <pc:picChg chg="mod">
          <ac:chgData name="Richard Barker" userId="b467018d-54f2-4206-be52-c78a1c634912" providerId="ADAL" clId="{040DE563-CEBB-4962-A0B3-1A8604CA9D56}" dt="2021-05-30T02:26:35.139" v="6" actId="1076"/>
          <ac:picMkLst>
            <pc:docMk/>
            <pc:sldMk cId="17817988" sldId="256"/>
            <ac:picMk id="7" creationId="{36CD6CBC-7664-45D0-977F-598FCB9092DC}"/>
          </ac:picMkLst>
        </pc:picChg>
      </pc:sldChg>
      <pc:sldChg chg="modSp mod setBg modAnim">
        <pc:chgData name="Richard Barker" userId="b467018d-54f2-4206-be52-c78a1c634912" providerId="ADAL" clId="{040DE563-CEBB-4962-A0B3-1A8604CA9D56}" dt="2021-05-30T09:50:00.288" v="3909"/>
        <pc:sldMkLst>
          <pc:docMk/>
          <pc:sldMk cId="4001325171" sldId="257"/>
        </pc:sldMkLst>
        <pc:spChg chg="mod">
          <ac:chgData name="Richard Barker" userId="b467018d-54f2-4206-be52-c78a1c634912" providerId="ADAL" clId="{040DE563-CEBB-4962-A0B3-1A8604CA9D56}" dt="2021-05-30T02:54:12.577" v="683" actId="113"/>
          <ac:spMkLst>
            <pc:docMk/>
            <pc:sldMk cId="4001325171" sldId="257"/>
            <ac:spMk id="2" creationId="{0C5A9F4F-73CE-4349-936C-79E0F47C2727}"/>
          </ac:spMkLst>
        </pc:spChg>
        <pc:spChg chg="mod">
          <ac:chgData name="Richard Barker" userId="b467018d-54f2-4206-be52-c78a1c634912" providerId="ADAL" clId="{040DE563-CEBB-4962-A0B3-1A8604CA9D56}" dt="2021-05-30T02:37:15.362" v="148" actId="20577"/>
          <ac:spMkLst>
            <pc:docMk/>
            <pc:sldMk cId="4001325171" sldId="257"/>
            <ac:spMk id="6" creationId="{42AFC514-DD2D-429A-AD53-3F39D9DECA48}"/>
          </ac:spMkLst>
        </pc:spChg>
      </pc:sldChg>
      <pc:sldChg chg="modSp mod setBg modAnim">
        <pc:chgData name="Richard Barker" userId="b467018d-54f2-4206-be52-c78a1c634912" providerId="ADAL" clId="{040DE563-CEBB-4962-A0B3-1A8604CA9D56}" dt="2021-05-30T09:50:19.056" v="3910"/>
        <pc:sldMkLst>
          <pc:docMk/>
          <pc:sldMk cId="3463313271" sldId="258"/>
        </pc:sldMkLst>
        <pc:spChg chg="mod">
          <ac:chgData name="Richard Barker" userId="b467018d-54f2-4206-be52-c78a1c634912" providerId="ADAL" clId="{040DE563-CEBB-4962-A0B3-1A8604CA9D56}" dt="2021-05-30T02:53:59.609" v="682" actId="113"/>
          <ac:spMkLst>
            <pc:docMk/>
            <pc:sldMk cId="3463313271" sldId="258"/>
            <ac:spMk id="2" creationId="{0C5A9F4F-73CE-4349-936C-79E0F47C2727}"/>
          </ac:spMkLst>
        </pc:spChg>
        <pc:spChg chg="mod">
          <ac:chgData name="Richard Barker" userId="b467018d-54f2-4206-be52-c78a1c634912" providerId="ADAL" clId="{040DE563-CEBB-4962-A0B3-1A8604CA9D56}" dt="2021-05-30T02:39:28.909" v="261" actId="20577"/>
          <ac:spMkLst>
            <pc:docMk/>
            <pc:sldMk cId="3463313271" sldId="258"/>
            <ac:spMk id="6" creationId="{42AFC514-DD2D-429A-AD53-3F39D9DECA48}"/>
          </ac:spMkLst>
        </pc:spChg>
      </pc:sldChg>
      <pc:sldChg chg="modSp mod setBg modAnim">
        <pc:chgData name="Richard Barker" userId="b467018d-54f2-4206-be52-c78a1c634912" providerId="ADAL" clId="{040DE563-CEBB-4962-A0B3-1A8604CA9D56}" dt="2021-05-30T09:50:37.035" v="3911"/>
        <pc:sldMkLst>
          <pc:docMk/>
          <pc:sldMk cId="3435169299" sldId="259"/>
        </pc:sldMkLst>
        <pc:spChg chg="mod">
          <ac:chgData name="Richard Barker" userId="b467018d-54f2-4206-be52-c78a1c634912" providerId="ADAL" clId="{040DE563-CEBB-4962-A0B3-1A8604CA9D56}" dt="2021-05-30T02:53:53.240" v="681" actId="113"/>
          <ac:spMkLst>
            <pc:docMk/>
            <pc:sldMk cId="3435169299" sldId="259"/>
            <ac:spMk id="2" creationId="{0C5A9F4F-73CE-4349-936C-79E0F47C2727}"/>
          </ac:spMkLst>
        </pc:spChg>
        <pc:spChg chg="mod">
          <ac:chgData name="Richard Barker" userId="b467018d-54f2-4206-be52-c78a1c634912" providerId="ADAL" clId="{040DE563-CEBB-4962-A0B3-1A8604CA9D56}" dt="2021-05-30T02:41:57.846" v="338" actId="947"/>
          <ac:spMkLst>
            <pc:docMk/>
            <pc:sldMk cId="3435169299" sldId="259"/>
            <ac:spMk id="6" creationId="{42AFC514-DD2D-429A-AD53-3F39D9DECA48}"/>
          </ac:spMkLst>
        </pc:spChg>
      </pc:sldChg>
      <pc:sldChg chg="modSp mod setBg modAnim">
        <pc:chgData name="Richard Barker" userId="b467018d-54f2-4206-be52-c78a1c634912" providerId="ADAL" clId="{040DE563-CEBB-4962-A0B3-1A8604CA9D56}" dt="2021-05-30T09:51:00.321" v="3912"/>
        <pc:sldMkLst>
          <pc:docMk/>
          <pc:sldMk cId="922358825" sldId="260"/>
        </pc:sldMkLst>
        <pc:spChg chg="mod">
          <ac:chgData name="Richard Barker" userId="b467018d-54f2-4206-be52-c78a1c634912" providerId="ADAL" clId="{040DE563-CEBB-4962-A0B3-1A8604CA9D56}" dt="2021-05-30T02:53:28.940" v="679" actId="113"/>
          <ac:spMkLst>
            <pc:docMk/>
            <pc:sldMk cId="922358825" sldId="260"/>
            <ac:spMk id="2" creationId="{0C5A9F4F-73CE-4349-936C-79E0F47C2727}"/>
          </ac:spMkLst>
        </pc:spChg>
        <pc:spChg chg="mod">
          <ac:chgData name="Richard Barker" userId="b467018d-54f2-4206-be52-c78a1c634912" providerId="ADAL" clId="{040DE563-CEBB-4962-A0B3-1A8604CA9D56}" dt="2021-05-30T02:49:32.333" v="531" actId="20577"/>
          <ac:spMkLst>
            <pc:docMk/>
            <pc:sldMk cId="922358825" sldId="260"/>
            <ac:spMk id="6" creationId="{42AFC514-DD2D-429A-AD53-3F39D9DECA48}"/>
          </ac:spMkLst>
        </pc:spChg>
      </pc:sldChg>
      <pc:sldChg chg="modSp mod setBg modAnim">
        <pc:chgData name="Richard Barker" userId="b467018d-54f2-4206-be52-c78a1c634912" providerId="ADAL" clId="{040DE563-CEBB-4962-A0B3-1A8604CA9D56}" dt="2021-05-30T09:51:19.596" v="3914"/>
        <pc:sldMkLst>
          <pc:docMk/>
          <pc:sldMk cId="4018986217" sldId="261"/>
        </pc:sldMkLst>
        <pc:spChg chg="mod">
          <ac:chgData name="Richard Barker" userId="b467018d-54f2-4206-be52-c78a1c634912" providerId="ADAL" clId="{040DE563-CEBB-4962-A0B3-1A8604CA9D56}" dt="2021-05-30T02:52:59.831" v="675" actId="113"/>
          <ac:spMkLst>
            <pc:docMk/>
            <pc:sldMk cId="4018986217" sldId="261"/>
            <ac:spMk id="2" creationId="{0C5A9F4F-73CE-4349-936C-79E0F47C2727}"/>
          </ac:spMkLst>
        </pc:spChg>
        <pc:spChg chg="mod">
          <ac:chgData name="Richard Barker" userId="b467018d-54f2-4206-be52-c78a1c634912" providerId="ADAL" clId="{040DE563-CEBB-4962-A0B3-1A8604CA9D56}" dt="2021-05-30T09:51:12.613" v="3913" actId="14100"/>
          <ac:spMkLst>
            <pc:docMk/>
            <pc:sldMk cId="4018986217" sldId="261"/>
            <ac:spMk id="6" creationId="{42AFC514-DD2D-429A-AD53-3F39D9DECA48}"/>
          </ac:spMkLst>
        </pc:spChg>
      </pc:sldChg>
      <pc:sldChg chg="modSp mod setBg modAnim">
        <pc:chgData name="Richard Barker" userId="b467018d-54f2-4206-be52-c78a1c634912" providerId="ADAL" clId="{040DE563-CEBB-4962-A0B3-1A8604CA9D56}" dt="2021-05-30T09:51:59.318" v="3915"/>
        <pc:sldMkLst>
          <pc:docMk/>
          <pc:sldMk cId="3759750198" sldId="262"/>
        </pc:sldMkLst>
        <pc:spChg chg="mod">
          <ac:chgData name="Richard Barker" userId="b467018d-54f2-4206-be52-c78a1c634912" providerId="ADAL" clId="{040DE563-CEBB-4962-A0B3-1A8604CA9D56}" dt="2021-05-30T04:01:40.171" v="1001" actId="113"/>
          <ac:spMkLst>
            <pc:docMk/>
            <pc:sldMk cId="3759750198" sldId="262"/>
            <ac:spMk id="2" creationId="{0C5A9F4F-73CE-4349-936C-79E0F47C2727}"/>
          </ac:spMkLst>
        </pc:spChg>
        <pc:spChg chg="mod">
          <ac:chgData name="Richard Barker" userId="b467018d-54f2-4206-be52-c78a1c634912" providerId="ADAL" clId="{040DE563-CEBB-4962-A0B3-1A8604CA9D56}" dt="2021-05-30T04:03:32.403" v="1061" actId="947"/>
          <ac:spMkLst>
            <pc:docMk/>
            <pc:sldMk cId="3759750198" sldId="262"/>
            <ac:spMk id="6" creationId="{42AFC514-DD2D-429A-AD53-3F39D9DECA48}"/>
          </ac:spMkLst>
        </pc:spChg>
      </pc:sldChg>
      <pc:sldChg chg="modSp mod setBg modAnim">
        <pc:chgData name="Richard Barker" userId="b467018d-54f2-4206-be52-c78a1c634912" providerId="ADAL" clId="{040DE563-CEBB-4962-A0B3-1A8604CA9D56}" dt="2021-05-30T09:52:15.359" v="3916"/>
        <pc:sldMkLst>
          <pc:docMk/>
          <pc:sldMk cId="3625610665" sldId="263"/>
        </pc:sldMkLst>
        <pc:spChg chg="mod">
          <ac:chgData name="Richard Barker" userId="b467018d-54f2-4206-be52-c78a1c634912" providerId="ADAL" clId="{040DE563-CEBB-4962-A0B3-1A8604CA9D56}" dt="2021-05-30T04:14:09.462" v="1156" actId="113"/>
          <ac:spMkLst>
            <pc:docMk/>
            <pc:sldMk cId="3625610665" sldId="263"/>
            <ac:spMk id="2" creationId="{0C5A9F4F-73CE-4349-936C-79E0F47C2727}"/>
          </ac:spMkLst>
        </pc:spChg>
        <pc:spChg chg="mod">
          <ac:chgData name="Richard Barker" userId="b467018d-54f2-4206-be52-c78a1c634912" providerId="ADAL" clId="{040DE563-CEBB-4962-A0B3-1A8604CA9D56}" dt="2021-05-30T04:18:14.816" v="1284" actId="20577"/>
          <ac:spMkLst>
            <pc:docMk/>
            <pc:sldMk cId="3625610665" sldId="263"/>
            <ac:spMk id="6" creationId="{42AFC514-DD2D-429A-AD53-3F39D9DECA48}"/>
          </ac:spMkLst>
        </pc:spChg>
      </pc:sldChg>
      <pc:sldChg chg="modSp mod setBg modAnim">
        <pc:chgData name="Richard Barker" userId="b467018d-54f2-4206-be52-c78a1c634912" providerId="ADAL" clId="{040DE563-CEBB-4962-A0B3-1A8604CA9D56}" dt="2021-05-30T09:52:24.541" v="3917"/>
        <pc:sldMkLst>
          <pc:docMk/>
          <pc:sldMk cId="2250997824" sldId="264"/>
        </pc:sldMkLst>
        <pc:spChg chg="mod">
          <ac:chgData name="Richard Barker" userId="b467018d-54f2-4206-be52-c78a1c634912" providerId="ADAL" clId="{040DE563-CEBB-4962-A0B3-1A8604CA9D56}" dt="2021-05-30T04:17:15.090" v="1279" actId="113"/>
          <ac:spMkLst>
            <pc:docMk/>
            <pc:sldMk cId="2250997824" sldId="264"/>
            <ac:spMk id="2" creationId="{0C5A9F4F-73CE-4349-936C-79E0F47C2727}"/>
          </ac:spMkLst>
        </pc:spChg>
        <pc:spChg chg="mod">
          <ac:chgData name="Richard Barker" userId="b467018d-54f2-4206-be52-c78a1c634912" providerId="ADAL" clId="{040DE563-CEBB-4962-A0B3-1A8604CA9D56}" dt="2021-05-30T04:19:57.914" v="1316" actId="255"/>
          <ac:spMkLst>
            <pc:docMk/>
            <pc:sldMk cId="2250997824" sldId="264"/>
            <ac:spMk id="6" creationId="{42AFC514-DD2D-429A-AD53-3F39D9DECA48}"/>
          </ac:spMkLst>
        </pc:spChg>
      </pc:sldChg>
      <pc:sldChg chg="modSp mod setBg modAnim">
        <pc:chgData name="Richard Barker" userId="b467018d-54f2-4206-be52-c78a1c634912" providerId="ADAL" clId="{040DE563-CEBB-4962-A0B3-1A8604CA9D56}" dt="2021-05-30T09:52:41.650" v="3918"/>
        <pc:sldMkLst>
          <pc:docMk/>
          <pc:sldMk cId="1811545403" sldId="265"/>
        </pc:sldMkLst>
        <pc:spChg chg="mod">
          <ac:chgData name="Richard Barker" userId="b467018d-54f2-4206-be52-c78a1c634912" providerId="ADAL" clId="{040DE563-CEBB-4962-A0B3-1A8604CA9D56}" dt="2021-05-30T04:30:40.205" v="1525" actId="6549"/>
          <ac:spMkLst>
            <pc:docMk/>
            <pc:sldMk cId="1811545403" sldId="265"/>
            <ac:spMk id="2" creationId="{0C5A9F4F-73CE-4349-936C-79E0F47C2727}"/>
          </ac:spMkLst>
        </pc:spChg>
        <pc:spChg chg="mod">
          <ac:chgData name="Richard Barker" userId="b467018d-54f2-4206-be52-c78a1c634912" providerId="ADAL" clId="{040DE563-CEBB-4962-A0B3-1A8604CA9D56}" dt="2021-05-30T04:30:15.031" v="1523" actId="20577"/>
          <ac:spMkLst>
            <pc:docMk/>
            <pc:sldMk cId="1811545403" sldId="265"/>
            <ac:spMk id="6" creationId="{42AFC514-DD2D-429A-AD53-3F39D9DECA48}"/>
          </ac:spMkLst>
        </pc:spChg>
      </pc:sldChg>
      <pc:sldChg chg="modSp mod setBg modAnim">
        <pc:chgData name="Richard Barker" userId="b467018d-54f2-4206-be52-c78a1c634912" providerId="ADAL" clId="{040DE563-CEBB-4962-A0B3-1A8604CA9D56}" dt="2021-05-30T09:53:03.978" v="3919"/>
        <pc:sldMkLst>
          <pc:docMk/>
          <pc:sldMk cId="963141929" sldId="266"/>
        </pc:sldMkLst>
        <pc:spChg chg="mod">
          <ac:chgData name="Richard Barker" userId="b467018d-54f2-4206-be52-c78a1c634912" providerId="ADAL" clId="{040DE563-CEBB-4962-A0B3-1A8604CA9D56}" dt="2021-05-30T05:11:51.432" v="2308" actId="947"/>
          <ac:spMkLst>
            <pc:docMk/>
            <pc:sldMk cId="963141929" sldId="266"/>
            <ac:spMk id="6" creationId="{42AFC514-DD2D-429A-AD53-3F39D9DECA48}"/>
          </ac:spMkLst>
        </pc:spChg>
      </pc:sldChg>
      <pc:sldChg chg="modSp mod setBg modAnim">
        <pc:chgData name="Richard Barker" userId="b467018d-54f2-4206-be52-c78a1c634912" providerId="ADAL" clId="{040DE563-CEBB-4962-A0B3-1A8604CA9D56}" dt="2021-05-30T09:53:18.193" v="3920"/>
        <pc:sldMkLst>
          <pc:docMk/>
          <pc:sldMk cId="967311836" sldId="267"/>
        </pc:sldMkLst>
        <pc:spChg chg="mod">
          <ac:chgData name="Richard Barker" userId="b467018d-54f2-4206-be52-c78a1c634912" providerId="ADAL" clId="{040DE563-CEBB-4962-A0B3-1A8604CA9D56}" dt="2021-05-30T05:09:41.963" v="2173" actId="27636"/>
          <ac:spMkLst>
            <pc:docMk/>
            <pc:sldMk cId="967311836" sldId="267"/>
            <ac:spMk id="2" creationId="{0C5A9F4F-73CE-4349-936C-79E0F47C2727}"/>
          </ac:spMkLst>
        </pc:spChg>
        <pc:spChg chg="mod">
          <ac:chgData name="Richard Barker" userId="b467018d-54f2-4206-be52-c78a1c634912" providerId="ADAL" clId="{040DE563-CEBB-4962-A0B3-1A8604CA9D56}" dt="2021-05-30T05:11:38.515" v="2306" actId="20577"/>
          <ac:spMkLst>
            <pc:docMk/>
            <pc:sldMk cId="967311836" sldId="267"/>
            <ac:spMk id="6" creationId="{42AFC514-DD2D-429A-AD53-3F39D9DECA48}"/>
          </ac:spMkLst>
        </pc:spChg>
      </pc:sldChg>
      <pc:sldChg chg="modSp mod ord setBg modAnim">
        <pc:chgData name="Richard Barker" userId="b467018d-54f2-4206-be52-c78a1c634912" providerId="ADAL" clId="{040DE563-CEBB-4962-A0B3-1A8604CA9D56}" dt="2021-05-30T09:55:08.848" v="3929" actId="20577"/>
        <pc:sldMkLst>
          <pc:docMk/>
          <pc:sldMk cId="2973424845" sldId="268"/>
        </pc:sldMkLst>
        <pc:spChg chg="mod">
          <ac:chgData name="Richard Barker" userId="b467018d-54f2-4206-be52-c78a1c634912" providerId="ADAL" clId="{040DE563-CEBB-4962-A0B3-1A8604CA9D56}" dt="2021-05-30T09:55:08.848" v="3929" actId="20577"/>
          <ac:spMkLst>
            <pc:docMk/>
            <pc:sldMk cId="2973424845" sldId="268"/>
            <ac:spMk id="6" creationId="{42AFC514-DD2D-429A-AD53-3F39D9DECA48}"/>
          </ac:spMkLst>
        </pc:spChg>
      </pc:sldChg>
      <pc:sldChg chg="modSp mod setBg modAnim">
        <pc:chgData name="Richard Barker" userId="b467018d-54f2-4206-be52-c78a1c634912" providerId="ADAL" clId="{040DE563-CEBB-4962-A0B3-1A8604CA9D56}" dt="2021-05-30T09:55:29.734" v="3930"/>
        <pc:sldMkLst>
          <pc:docMk/>
          <pc:sldMk cId="1133031298" sldId="269"/>
        </pc:sldMkLst>
        <pc:spChg chg="mod">
          <ac:chgData name="Richard Barker" userId="b467018d-54f2-4206-be52-c78a1c634912" providerId="ADAL" clId="{040DE563-CEBB-4962-A0B3-1A8604CA9D56}" dt="2021-05-30T06:10:25.086" v="3340" actId="255"/>
          <ac:spMkLst>
            <pc:docMk/>
            <pc:sldMk cId="1133031298" sldId="269"/>
            <ac:spMk id="6" creationId="{42AFC514-DD2D-429A-AD53-3F39D9DECA48}"/>
          </ac:spMkLst>
        </pc:spChg>
      </pc:sldChg>
      <pc:sldChg chg="del">
        <pc:chgData name="Richard Barker" userId="b467018d-54f2-4206-be52-c78a1c634912" providerId="ADAL" clId="{040DE563-CEBB-4962-A0B3-1A8604CA9D56}" dt="2021-05-30T02:27:21.433" v="10" actId="2696"/>
        <pc:sldMkLst>
          <pc:docMk/>
          <pc:sldMk cId="2313301513" sldId="270"/>
        </pc:sldMkLst>
      </pc:sldChg>
      <pc:sldChg chg="del">
        <pc:chgData name="Richard Barker" userId="b467018d-54f2-4206-be52-c78a1c634912" providerId="ADAL" clId="{040DE563-CEBB-4962-A0B3-1A8604CA9D56}" dt="2021-05-30T02:27:26.385" v="11" actId="2696"/>
        <pc:sldMkLst>
          <pc:docMk/>
          <pc:sldMk cId="1676370171" sldId="271"/>
        </pc:sldMkLst>
      </pc:sldChg>
      <pc:sldChg chg="modSp mod setBg">
        <pc:chgData name="Richard Barker" userId="b467018d-54f2-4206-be52-c78a1c634912" providerId="ADAL" clId="{040DE563-CEBB-4962-A0B3-1A8604CA9D56}" dt="2021-05-30T02:53:45.891" v="680" actId="113"/>
        <pc:sldMkLst>
          <pc:docMk/>
          <pc:sldMk cId="1139686444" sldId="272"/>
        </pc:sldMkLst>
        <pc:spChg chg="mod">
          <ac:chgData name="Richard Barker" userId="b467018d-54f2-4206-be52-c78a1c634912" providerId="ADAL" clId="{040DE563-CEBB-4962-A0B3-1A8604CA9D56}" dt="2021-05-30T02:53:45.891" v="680" actId="113"/>
          <ac:spMkLst>
            <pc:docMk/>
            <pc:sldMk cId="1139686444" sldId="272"/>
            <ac:spMk id="2" creationId="{B76B912C-50BA-4A0F-BB13-804C9334089E}"/>
          </ac:spMkLst>
        </pc:spChg>
        <pc:graphicFrameChg chg="modGraphic">
          <ac:chgData name="Richard Barker" userId="b467018d-54f2-4206-be52-c78a1c634912" providerId="ADAL" clId="{040DE563-CEBB-4962-A0B3-1A8604CA9D56}" dt="2021-05-30T02:45:48.210" v="387" actId="20577"/>
          <ac:graphicFrameMkLst>
            <pc:docMk/>
            <pc:sldMk cId="1139686444" sldId="272"/>
            <ac:graphicFrameMk id="4" creationId="{73121342-12D7-4209-BA2F-C505721C11E8}"/>
          </ac:graphicFrameMkLst>
        </pc:graphicFrameChg>
      </pc:sldChg>
      <pc:sldChg chg="modSp mod setBg">
        <pc:chgData name="Richard Barker" userId="b467018d-54f2-4206-be52-c78a1c634912" providerId="ADAL" clId="{040DE563-CEBB-4962-A0B3-1A8604CA9D56}" dt="2021-05-30T09:43:18.059" v="3899" actId="6549"/>
        <pc:sldMkLst>
          <pc:docMk/>
          <pc:sldMk cId="1667104344" sldId="273"/>
        </pc:sldMkLst>
        <pc:spChg chg="mod">
          <ac:chgData name="Richard Barker" userId="b467018d-54f2-4206-be52-c78a1c634912" providerId="ADAL" clId="{040DE563-CEBB-4962-A0B3-1A8604CA9D56}" dt="2021-05-30T03:00:23.809" v="692" actId="113"/>
          <ac:spMkLst>
            <pc:docMk/>
            <pc:sldMk cId="1667104344" sldId="273"/>
            <ac:spMk id="2" creationId="{B76B912C-50BA-4A0F-BB13-804C9334089E}"/>
          </ac:spMkLst>
        </pc:spChg>
        <pc:graphicFrameChg chg="mod modGraphic">
          <ac:chgData name="Richard Barker" userId="b467018d-54f2-4206-be52-c78a1c634912" providerId="ADAL" clId="{040DE563-CEBB-4962-A0B3-1A8604CA9D56}" dt="2021-05-30T09:43:18.059" v="3899" actId="6549"/>
          <ac:graphicFrameMkLst>
            <pc:docMk/>
            <pc:sldMk cId="1667104344" sldId="273"/>
            <ac:graphicFrameMk id="4" creationId="{73121342-12D7-4209-BA2F-C505721C11E8}"/>
          </ac:graphicFrameMkLst>
        </pc:graphicFrameChg>
      </pc:sldChg>
      <pc:sldChg chg="del setBg">
        <pc:chgData name="Richard Barker" userId="b467018d-54f2-4206-be52-c78a1c634912" providerId="ADAL" clId="{040DE563-CEBB-4962-A0B3-1A8604CA9D56}" dt="2021-05-30T04:11:04.977" v="1085" actId="2696"/>
        <pc:sldMkLst>
          <pc:docMk/>
          <pc:sldMk cId="2060076771" sldId="274"/>
        </pc:sldMkLst>
      </pc:sldChg>
      <pc:sldChg chg="modSp mod ord setBg">
        <pc:chgData name="Richard Barker" userId="b467018d-54f2-4206-be52-c78a1c634912" providerId="ADAL" clId="{040DE563-CEBB-4962-A0B3-1A8604CA9D56}" dt="2021-05-30T04:38:46.344" v="1535" actId="113"/>
        <pc:sldMkLst>
          <pc:docMk/>
          <pc:sldMk cId="246949042" sldId="275"/>
        </pc:sldMkLst>
        <pc:spChg chg="mod">
          <ac:chgData name="Richard Barker" userId="b467018d-54f2-4206-be52-c78a1c634912" providerId="ADAL" clId="{040DE563-CEBB-4962-A0B3-1A8604CA9D56}" dt="2021-05-30T04:38:46.344" v="1535" actId="113"/>
          <ac:spMkLst>
            <pc:docMk/>
            <pc:sldMk cId="246949042" sldId="275"/>
            <ac:spMk id="2" creationId="{B76B912C-50BA-4A0F-BB13-804C9334089E}"/>
          </ac:spMkLst>
        </pc:spChg>
        <pc:graphicFrameChg chg="modGraphic">
          <ac:chgData name="Richard Barker" userId="b467018d-54f2-4206-be52-c78a1c634912" providerId="ADAL" clId="{040DE563-CEBB-4962-A0B3-1A8604CA9D56}" dt="2021-05-30T04:13:43.436" v="1155" actId="20577"/>
          <ac:graphicFrameMkLst>
            <pc:docMk/>
            <pc:sldMk cId="246949042" sldId="275"/>
            <ac:graphicFrameMk id="4" creationId="{73121342-12D7-4209-BA2F-C505721C11E8}"/>
          </ac:graphicFrameMkLst>
        </pc:graphicFrameChg>
      </pc:sldChg>
      <pc:sldChg chg="modSp mod setBg">
        <pc:chgData name="Richard Barker" userId="b467018d-54f2-4206-be52-c78a1c634912" providerId="ADAL" clId="{040DE563-CEBB-4962-A0B3-1A8604CA9D56}" dt="2021-05-30T04:05:27.502" v="1084" actId="113"/>
        <pc:sldMkLst>
          <pc:docMk/>
          <pc:sldMk cId="3150842239" sldId="276"/>
        </pc:sldMkLst>
        <pc:spChg chg="mod">
          <ac:chgData name="Richard Barker" userId="b467018d-54f2-4206-be52-c78a1c634912" providerId="ADAL" clId="{040DE563-CEBB-4962-A0B3-1A8604CA9D56}" dt="2021-05-30T04:05:27.502" v="1084" actId="113"/>
          <ac:spMkLst>
            <pc:docMk/>
            <pc:sldMk cId="3150842239" sldId="276"/>
            <ac:spMk id="2" creationId="{B76B912C-50BA-4A0F-BB13-804C9334089E}"/>
          </ac:spMkLst>
        </pc:spChg>
        <pc:graphicFrameChg chg="modGraphic">
          <ac:chgData name="Richard Barker" userId="b467018d-54f2-4206-be52-c78a1c634912" providerId="ADAL" clId="{040DE563-CEBB-4962-A0B3-1A8604CA9D56}" dt="2021-05-30T04:04:34.518" v="1081" actId="6549"/>
          <ac:graphicFrameMkLst>
            <pc:docMk/>
            <pc:sldMk cId="3150842239" sldId="276"/>
            <ac:graphicFrameMk id="4" creationId="{73121342-12D7-4209-BA2F-C505721C11E8}"/>
          </ac:graphicFrameMkLst>
        </pc:graphicFrameChg>
      </pc:sldChg>
      <pc:sldChg chg="modSp mod ord setBg">
        <pc:chgData name="Richard Barker" userId="b467018d-54f2-4206-be52-c78a1c634912" providerId="ADAL" clId="{040DE563-CEBB-4962-A0B3-1A8604CA9D56}" dt="2021-05-30T05:20:20.166" v="2355" actId="1076"/>
        <pc:sldMkLst>
          <pc:docMk/>
          <pc:sldMk cId="564089650" sldId="277"/>
        </pc:sldMkLst>
        <pc:spChg chg="mod">
          <ac:chgData name="Richard Barker" userId="b467018d-54f2-4206-be52-c78a1c634912" providerId="ADAL" clId="{040DE563-CEBB-4962-A0B3-1A8604CA9D56}" dt="2021-05-30T05:20:20.166" v="2355" actId="1076"/>
          <ac:spMkLst>
            <pc:docMk/>
            <pc:sldMk cId="564089650" sldId="277"/>
            <ac:spMk id="2" creationId="{B76B912C-50BA-4A0F-BB13-804C9334089E}"/>
          </ac:spMkLst>
        </pc:spChg>
        <pc:graphicFrameChg chg="mod modGraphic">
          <ac:chgData name="Richard Barker" userId="b467018d-54f2-4206-be52-c78a1c634912" providerId="ADAL" clId="{040DE563-CEBB-4962-A0B3-1A8604CA9D56}" dt="2021-05-30T05:20:12.158" v="2354" actId="14100"/>
          <ac:graphicFrameMkLst>
            <pc:docMk/>
            <pc:sldMk cId="564089650" sldId="277"/>
            <ac:graphicFrameMk id="4" creationId="{73121342-12D7-4209-BA2F-C505721C11E8}"/>
          </ac:graphicFrameMkLst>
        </pc:graphicFrameChg>
      </pc:sldChg>
      <pc:sldChg chg="modSp mod setBg">
        <pc:chgData name="Richard Barker" userId="b467018d-54f2-4206-be52-c78a1c634912" providerId="ADAL" clId="{040DE563-CEBB-4962-A0B3-1A8604CA9D56}" dt="2021-05-30T04:38:12.597" v="1533" actId="1076"/>
        <pc:sldMkLst>
          <pc:docMk/>
          <pc:sldMk cId="1731468532" sldId="278"/>
        </pc:sldMkLst>
        <pc:spChg chg="mod">
          <ac:chgData name="Richard Barker" userId="b467018d-54f2-4206-be52-c78a1c634912" providerId="ADAL" clId="{040DE563-CEBB-4962-A0B3-1A8604CA9D56}" dt="2021-05-30T04:35:49.070" v="1530" actId="1076"/>
          <ac:spMkLst>
            <pc:docMk/>
            <pc:sldMk cId="1731468532" sldId="278"/>
            <ac:spMk id="2" creationId="{B76B912C-50BA-4A0F-BB13-804C9334089E}"/>
          </ac:spMkLst>
        </pc:spChg>
        <pc:graphicFrameChg chg="mod modGraphic">
          <ac:chgData name="Richard Barker" userId="b467018d-54f2-4206-be52-c78a1c634912" providerId="ADAL" clId="{040DE563-CEBB-4962-A0B3-1A8604CA9D56}" dt="2021-05-30T04:38:12.597" v="1533" actId="1076"/>
          <ac:graphicFrameMkLst>
            <pc:docMk/>
            <pc:sldMk cId="1731468532" sldId="278"/>
            <ac:graphicFrameMk id="4" creationId="{73121342-12D7-4209-BA2F-C505721C11E8}"/>
          </ac:graphicFrameMkLst>
        </pc:graphicFrameChg>
      </pc:sldChg>
      <pc:sldChg chg="modSp mod setBg">
        <pc:chgData name="Richard Barker" userId="b467018d-54f2-4206-be52-c78a1c634912" providerId="ADAL" clId="{040DE563-CEBB-4962-A0B3-1A8604CA9D56}" dt="2021-05-30T05:34:00.155" v="2728" actId="20577"/>
        <pc:sldMkLst>
          <pc:docMk/>
          <pc:sldMk cId="3044583836" sldId="279"/>
        </pc:sldMkLst>
        <pc:graphicFrameChg chg="modGraphic">
          <ac:chgData name="Richard Barker" userId="b467018d-54f2-4206-be52-c78a1c634912" providerId="ADAL" clId="{040DE563-CEBB-4962-A0B3-1A8604CA9D56}" dt="2021-05-30T05:34:00.155" v="2728" actId="20577"/>
          <ac:graphicFrameMkLst>
            <pc:docMk/>
            <pc:sldMk cId="3044583836" sldId="279"/>
            <ac:graphicFrameMk id="4" creationId="{73121342-12D7-4209-BA2F-C505721C11E8}"/>
          </ac:graphicFrameMkLst>
        </pc:graphicFrameChg>
      </pc:sldChg>
      <pc:sldChg chg="modSp mod ord setBg">
        <pc:chgData name="Richard Barker" userId="b467018d-54f2-4206-be52-c78a1c634912" providerId="ADAL" clId="{040DE563-CEBB-4962-A0B3-1A8604CA9D56}" dt="2021-05-30T05:37:12.278" v="2810" actId="1076"/>
        <pc:sldMkLst>
          <pc:docMk/>
          <pc:sldMk cId="3652856212" sldId="280"/>
        </pc:sldMkLst>
        <pc:spChg chg="mod">
          <ac:chgData name="Richard Barker" userId="b467018d-54f2-4206-be52-c78a1c634912" providerId="ADAL" clId="{040DE563-CEBB-4962-A0B3-1A8604CA9D56}" dt="2021-05-30T05:37:12.278" v="2810" actId="1076"/>
          <ac:spMkLst>
            <pc:docMk/>
            <pc:sldMk cId="3652856212" sldId="280"/>
            <ac:spMk id="2" creationId="{B76B912C-50BA-4A0F-BB13-804C9334089E}"/>
          </ac:spMkLst>
        </pc:spChg>
        <pc:graphicFrameChg chg="mod modGraphic">
          <ac:chgData name="Richard Barker" userId="b467018d-54f2-4206-be52-c78a1c634912" providerId="ADAL" clId="{040DE563-CEBB-4962-A0B3-1A8604CA9D56}" dt="2021-05-30T05:37:07.061" v="2809" actId="1076"/>
          <ac:graphicFrameMkLst>
            <pc:docMk/>
            <pc:sldMk cId="3652856212" sldId="280"/>
            <ac:graphicFrameMk id="4" creationId="{73121342-12D7-4209-BA2F-C505721C11E8}"/>
          </ac:graphicFrameMkLst>
        </pc:graphicFrameChg>
      </pc:sldChg>
      <pc:sldChg chg="addSp delSp modSp mod setBg">
        <pc:chgData name="Richard Barker" userId="b467018d-54f2-4206-be52-c78a1c634912" providerId="ADAL" clId="{040DE563-CEBB-4962-A0B3-1A8604CA9D56}" dt="2021-05-30T06:03:23.555" v="3092" actId="26606"/>
        <pc:sldMkLst>
          <pc:docMk/>
          <pc:sldMk cId="796115201" sldId="281"/>
        </pc:sldMkLst>
        <pc:spChg chg="mod">
          <ac:chgData name="Richard Barker" userId="b467018d-54f2-4206-be52-c78a1c634912" providerId="ADAL" clId="{040DE563-CEBB-4962-A0B3-1A8604CA9D56}" dt="2021-05-30T06:03:23.555" v="3092" actId="26606"/>
          <ac:spMkLst>
            <pc:docMk/>
            <pc:sldMk cId="796115201" sldId="281"/>
            <ac:spMk id="2" creationId="{B76B912C-50BA-4A0F-BB13-804C9334089E}"/>
          </ac:spMkLst>
        </pc:spChg>
        <pc:spChg chg="add del mod">
          <ac:chgData name="Richard Barker" userId="b467018d-54f2-4206-be52-c78a1c634912" providerId="ADAL" clId="{040DE563-CEBB-4962-A0B3-1A8604CA9D56}" dt="2021-05-30T06:03:23.555" v="3092" actId="26606"/>
          <ac:spMkLst>
            <pc:docMk/>
            <pc:sldMk cId="796115201" sldId="281"/>
            <ac:spMk id="3" creationId="{18C45949-C317-4C3D-BDE8-AA20EDED9228}"/>
          </ac:spMkLst>
        </pc:spChg>
        <pc:spChg chg="add mod">
          <ac:chgData name="Richard Barker" userId="b467018d-54f2-4206-be52-c78a1c634912" providerId="ADAL" clId="{040DE563-CEBB-4962-A0B3-1A8604CA9D56}" dt="2021-05-30T06:03:23.555" v="3092" actId="26606"/>
          <ac:spMkLst>
            <pc:docMk/>
            <pc:sldMk cId="796115201" sldId="281"/>
            <ac:spMk id="8" creationId="{B056B3BA-3FF6-4E58-BC94-440D8F24888B}"/>
          </ac:spMkLst>
        </pc:spChg>
        <pc:graphicFrameChg chg="del modGraphic">
          <ac:chgData name="Richard Barker" userId="b467018d-54f2-4206-be52-c78a1c634912" providerId="ADAL" clId="{040DE563-CEBB-4962-A0B3-1A8604CA9D56}" dt="2021-05-30T06:02:43.731" v="3090" actId="478"/>
          <ac:graphicFrameMkLst>
            <pc:docMk/>
            <pc:sldMk cId="796115201" sldId="281"/>
            <ac:graphicFrameMk id="4" creationId="{73121342-12D7-4209-BA2F-C505721C11E8}"/>
          </ac:graphicFrameMkLst>
        </pc:graphicFrameChg>
        <pc:picChg chg="add mod ord">
          <ac:chgData name="Richard Barker" userId="b467018d-54f2-4206-be52-c78a1c634912" providerId="ADAL" clId="{040DE563-CEBB-4962-A0B3-1A8604CA9D56}" dt="2021-05-30T06:03:23.555" v="3092" actId="26606"/>
          <ac:picMkLst>
            <pc:docMk/>
            <pc:sldMk cId="796115201" sldId="281"/>
            <ac:picMk id="6" creationId="{4D4854B2-EBBA-44A5-AFD3-19F2DAEEFC73}"/>
          </ac:picMkLst>
        </pc:picChg>
        <pc:cxnChg chg="add">
          <ac:chgData name="Richard Barker" userId="b467018d-54f2-4206-be52-c78a1c634912" providerId="ADAL" clId="{040DE563-CEBB-4962-A0B3-1A8604CA9D56}" dt="2021-05-30T06:03:23.555" v="3092" actId="26606"/>
          <ac:cxnSpMkLst>
            <pc:docMk/>
            <pc:sldMk cId="796115201" sldId="281"/>
            <ac:cxnSpMk id="13" creationId="{A7F400EE-A8A5-48AF-B4D6-291B52C6F0B0}"/>
          </ac:cxnSpMkLst>
        </pc:cxnChg>
      </pc:sldChg>
      <pc:sldChg chg="modSp mod setBg modAnim">
        <pc:chgData name="Richard Barker" userId="b467018d-54f2-4206-be52-c78a1c634912" providerId="ADAL" clId="{040DE563-CEBB-4962-A0B3-1A8604CA9D56}" dt="2021-05-30T09:54:15.453" v="3924"/>
        <pc:sldMkLst>
          <pc:docMk/>
          <pc:sldMk cId="130270206" sldId="282"/>
        </pc:sldMkLst>
        <pc:graphicFrameChg chg="modGraphic">
          <ac:chgData name="Richard Barker" userId="b467018d-54f2-4206-be52-c78a1c634912" providerId="ADAL" clId="{040DE563-CEBB-4962-A0B3-1A8604CA9D56}" dt="2021-05-30T06:05:14.004" v="3153" actId="20577"/>
          <ac:graphicFrameMkLst>
            <pc:docMk/>
            <pc:sldMk cId="130270206" sldId="282"/>
            <ac:graphicFrameMk id="4" creationId="{73121342-12D7-4209-BA2F-C505721C11E8}"/>
          </ac:graphicFrameMkLst>
        </pc:graphicFrameChg>
      </pc:sldChg>
      <pc:sldChg chg="modSp mod setBg modAnim">
        <pc:chgData name="Richard Barker" userId="b467018d-54f2-4206-be52-c78a1c634912" providerId="ADAL" clId="{040DE563-CEBB-4962-A0B3-1A8604CA9D56}" dt="2021-05-30T09:54:53.267" v="3927"/>
        <pc:sldMkLst>
          <pc:docMk/>
          <pc:sldMk cId="250314981" sldId="283"/>
        </pc:sldMkLst>
        <pc:spChg chg="mod">
          <ac:chgData name="Richard Barker" userId="b467018d-54f2-4206-be52-c78a1c634912" providerId="ADAL" clId="{040DE563-CEBB-4962-A0B3-1A8604CA9D56}" dt="2021-05-30T02:26:17.734" v="4"/>
          <ac:spMkLst>
            <pc:docMk/>
            <pc:sldMk cId="250314981" sldId="283"/>
            <ac:spMk id="2" creationId="{B76B912C-50BA-4A0F-BB13-804C9334089E}"/>
          </ac:spMkLst>
        </pc:spChg>
        <pc:graphicFrameChg chg="mod modGraphic">
          <ac:chgData name="Richard Barker" userId="b467018d-54f2-4206-be52-c78a1c634912" providerId="ADAL" clId="{040DE563-CEBB-4962-A0B3-1A8604CA9D56}" dt="2021-05-30T09:54:45.836" v="3926" actId="20577"/>
          <ac:graphicFrameMkLst>
            <pc:docMk/>
            <pc:sldMk cId="250314981" sldId="283"/>
            <ac:graphicFrameMk id="4" creationId="{73121342-12D7-4209-BA2F-C505721C11E8}"/>
          </ac:graphicFrameMkLst>
        </pc:graphicFrameChg>
      </pc:sldChg>
      <pc:sldChg chg="modSp mod setBg">
        <pc:chgData name="Richard Barker" userId="b467018d-54f2-4206-be52-c78a1c634912" providerId="ADAL" clId="{040DE563-CEBB-4962-A0B3-1A8604CA9D56}" dt="2021-05-30T06:15:14.312" v="3477" actId="1076"/>
        <pc:sldMkLst>
          <pc:docMk/>
          <pc:sldMk cId="368044232" sldId="284"/>
        </pc:sldMkLst>
        <pc:spChg chg="mod">
          <ac:chgData name="Richard Barker" userId="b467018d-54f2-4206-be52-c78a1c634912" providerId="ADAL" clId="{040DE563-CEBB-4962-A0B3-1A8604CA9D56}" dt="2021-05-30T06:15:14.312" v="3477" actId="1076"/>
          <ac:spMkLst>
            <pc:docMk/>
            <pc:sldMk cId="368044232" sldId="284"/>
            <ac:spMk id="2" creationId="{B76B912C-50BA-4A0F-BB13-804C9334089E}"/>
          </ac:spMkLst>
        </pc:spChg>
        <pc:graphicFrameChg chg="mod modGraphic">
          <ac:chgData name="Richard Barker" userId="b467018d-54f2-4206-be52-c78a1c634912" providerId="ADAL" clId="{040DE563-CEBB-4962-A0B3-1A8604CA9D56}" dt="2021-05-30T06:15:05.555" v="3475" actId="1076"/>
          <ac:graphicFrameMkLst>
            <pc:docMk/>
            <pc:sldMk cId="368044232" sldId="284"/>
            <ac:graphicFrameMk id="4" creationId="{73121342-12D7-4209-BA2F-C505721C11E8}"/>
          </ac:graphicFrameMkLst>
        </pc:graphicFrameChg>
      </pc:sldChg>
      <pc:sldChg chg="modSp mod setBg">
        <pc:chgData name="Richard Barker" userId="b467018d-54f2-4206-be52-c78a1c634912" providerId="ADAL" clId="{040DE563-CEBB-4962-A0B3-1A8604CA9D56}" dt="2021-05-30T06:20:22.302" v="3573" actId="20577"/>
        <pc:sldMkLst>
          <pc:docMk/>
          <pc:sldMk cId="286247382" sldId="285"/>
        </pc:sldMkLst>
        <pc:spChg chg="mod">
          <ac:chgData name="Richard Barker" userId="b467018d-54f2-4206-be52-c78a1c634912" providerId="ADAL" clId="{040DE563-CEBB-4962-A0B3-1A8604CA9D56}" dt="2021-05-30T06:18:25.834" v="3483" actId="1076"/>
          <ac:spMkLst>
            <pc:docMk/>
            <pc:sldMk cId="286247382" sldId="285"/>
            <ac:spMk id="2" creationId="{B76B912C-50BA-4A0F-BB13-804C9334089E}"/>
          </ac:spMkLst>
        </pc:spChg>
        <pc:graphicFrameChg chg="mod modGraphic">
          <ac:chgData name="Richard Barker" userId="b467018d-54f2-4206-be52-c78a1c634912" providerId="ADAL" clId="{040DE563-CEBB-4962-A0B3-1A8604CA9D56}" dt="2021-05-30T06:20:22.302" v="3573" actId="20577"/>
          <ac:graphicFrameMkLst>
            <pc:docMk/>
            <pc:sldMk cId="286247382" sldId="285"/>
            <ac:graphicFrameMk id="4" creationId="{73121342-12D7-4209-BA2F-C505721C11E8}"/>
          </ac:graphicFrameMkLst>
        </pc:graphicFrameChg>
      </pc:sldChg>
      <pc:sldChg chg="addSp delSp modSp mod setBg addAnim setClrOvrMap delDesignElem">
        <pc:chgData name="Richard Barker" userId="b467018d-54f2-4206-be52-c78a1c634912" providerId="ADAL" clId="{040DE563-CEBB-4962-A0B3-1A8604CA9D56}" dt="2021-05-30T03:11:15.486" v="904" actId="20577"/>
        <pc:sldMkLst>
          <pc:docMk/>
          <pc:sldMk cId="3640541018" sldId="286"/>
        </pc:sldMkLst>
        <pc:spChg chg="mod ord">
          <ac:chgData name="Richard Barker" userId="b467018d-54f2-4206-be52-c78a1c634912" providerId="ADAL" clId="{040DE563-CEBB-4962-A0B3-1A8604CA9D56}" dt="2021-05-30T03:10:10.450" v="815" actId="26606"/>
          <ac:spMkLst>
            <pc:docMk/>
            <pc:sldMk cId="3640541018" sldId="286"/>
            <ac:spMk id="2" creationId="{86C545D3-69B1-4FE1-9086-B9D07A8D6DDA}"/>
          </ac:spMkLst>
        </pc:spChg>
        <pc:spChg chg="mod">
          <ac:chgData name="Richard Barker" userId="b467018d-54f2-4206-be52-c78a1c634912" providerId="ADAL" clId="{040DE563-CEBB-4962-A0B3-1A8604CA9D56}" dt="2021-05-30T03:11:15.486" v="904" actId="20577"/>
          <ac:spMkLst>
            <pc:docMk/>
            <pc:sldMk cId="3640541018" sldId="286"/>
            <ac:spMk id="4" creationId="{2621F58D-0FAA-480E-9ABF-565B659FCB7A}"/>
          </ac:spMkLst>
        </pc:spChg>
        <pc:spChg chg="add">
          <ac:chgData name="Richard Barker" userId="b467018d-54f2-4206-be52-c78a1c634912" providerId="ADAL" clId="{040DE563-CEBB-4962-A0B3-1A8604CA9D56}" dt="2021-05-30T03:10:10.450" v="815" actId="26606"/>
          <ac:spMkLst>
            <pc:docMk/>
            <pc:sldMk cId="3640541018" sldId="286"/>
            <ac:spMk id="11" creationId="{D38A241E-0395-41E5-8607-BAA2799A4374}"/>
          </ac:spMkLst>
        </pc:spChg>
        <pc:spChg chg="del">
          <ac:chgData name="Richard Barker" userId="b467018d-54f2-4206-be52-c78a1c634912" providerId="ADAL" clId="{040DE563-CEBB-4962-A0B3-1A8604CA9D56}" dt="2021-05-30T02:26:17.734" v="4"/>
          <ac:spMkLst>
            <pc:docMk/>
            <pc:sldMk cId="3640541018" sldId="286"/>
            <ac:spMk id="16" creationId="{283A93BD-A469-4D4C-8A1F-5668AE9758E9}"/>
          </ac:spMkLst>
        </pc:spChg>
        <pc:picChg chg="mod">
          <ac:chgData name="Richard Barker" userId="b467018d-54f2-4206-be52-c78a1c634912" providerId="ADAL" clId="{040DE563-CEBB-4962-A0B3-1A8604CA9D56}" dt="2021-05-30T03:10:20.998" v="818" actId="962"/>
          <ac:picMkLst>
            <pc:docMk/>
            <pc:sldMk cId="3640541018" sldId="286"/>
            <ac:picMk id="6" creationId="{C1242E10-D440-4158-B2E1-46CB2C408517}"/>
          </ac:picMkLst>
        </pc:picChg>
        <pc:cxnChg chg="add">
          <ac:chgData name="Richard Barker" userId="b467018d-54f2-4206-be52-c78a1c634912" providerId="ADAL" clId="{040DE563-CEBB-4962-A0B3-1A8604CA9D56}" dt="2021-05-30T03:10:10.450" v="815" actId="26606"/>
          <ac:cxnSpMkLst>
            <pc:docMk/>
            <pc:sldMk cId="3640541018" sldId="286"/>
            <ac:cxnSpMk id="13" creationId="{CE352288-84AD-4CA8-BCD5-76C29D34E1DB}"/>
          </ac:cxnSpMkLst>
        </pc:cxnChg>
      </pc:sldChg>
      <pc:sldChg chg="delSp del setBg delDesignElem">
        <pc:chgData name="Richard Barker" userId="b467018d-54f2-4206-be52-c78a1c634912" providerId="ADAL" clId="{040DE563-CEBB-4962-A0B3-1A8604CA9D56}" dt="2021-05-30T03:11:56.464" v="905" actId="2696"/>
        <pc:sldMkLst>
          <pc:docMk/>
          <pc:sldMk cId="3935164995" sldId="287"/>
        </pc:sldMkLst>
        <pc:spChg chg="del">
          <ac:chgData name="Richard Barker" userId="b467018d-54f2-4206-be52-c78a1c634912" providerId="ADAL" clId="{040DE563-CEBB-4962-A0B3-1A8604CA9D56}" dt="2021-05-30T02:26:17.734" v="4"/>
          <ac:spMkLst>
            <pc:docMk/>
            <pc:sldMk cId="3935164995" sldId="287"/>
            <ac:spMk id="15" creationId="{283A93BD-A469-4D4C-8A1F-5668AE9758E9}"/>
          </ac:spMkLst>
        </pc:spChg>
      </pc:sldChg>
      <pc:sldChg chg="delSp del setBg delDesignElem">
        <pc:chgData name="Richard Barker" userId="b467018d-54f2-4206-be52-c78a1c634912" providerId="ADAL" clId="{040DE563-CEBB-4962-A0B3-1A8604CA9D56}" dt="2021-05-30T03:12:00.320" v="906" actId="2696"/>
        <pc:sldMkLst>
          <pc:docMk/>
          <pc:sldMk cId="1429356313" sldId="288"/>
        </pc:sldMkLst>
        <pc:spChg chg="del">
          <ac:chgData name="Richard Barker" userId="b467018d-54f2-4206-be52-c78a1c634912" providerId="ADAL" clId="{040DE563-CEBB-4962-A0B3-1A8604CA9D56}" dt="2021-05-30T02:26:17.734" v="4"/>
          <ac:spMkLst>
            <pc:docMk/>
            <pc:sldMk cId="1429356313" sldId="288"/>
            <ac:spMk id="15" creationId="{283A93BD-A469-4D4C-8A1F-5668AE9758E9}"/>
          </ac:spMkLst>
        </pc:spChg>
      </pc:sldChg>
      <pc:sldChg chg="modSp mod setBg">
        <pc:chgData name="Richard Barker" userId="b467018d-54f2-4206-be52-c78a1c634912" providerId="ADAL" clId="{040DE563-CEBB-4962-A0B3-1A8604CA9D56}" dt="2021-05-30T04:41:27.700" v="1568" actId="20577"/>
        <pc:sldMkLst>
          <pc:docMk/>
          <pc:sldMk cId="3720139024" sldId="289"/>
        </pc:sldMkLst>
        <pc:spChg chg="mod">
          <ac:chgData name="Richard Barker" userId="b467018d-54f2-4206-be52-c78a1c634912" providerId="ADAL" clId="{040DE563-CEBB-4962-A0B3-1A8604CA9D56}" dt="2021-05-30T04:41:10.561" v="1566" actId="113"/>
          <ac:spMkLst>
            <pc:docMk/>
            <pc:sldMk cId="3720139024" sldId="289"/>
            <ac:spMk id="2" creationId="{B76B912C-50BA-4A0F-BB13-804C9334089E}"/>
          </ac:spMkLst>
        </pc:spChg>
        <pc:graphicFrameChg chg="mod modGraphic">
          <ac:chgData name="Richard Barker" userId="b467018d-54f2-4206-be52-c78a1c634912" providerId="ADAL" clId="{040DE563-CEBB-4962-A0B3-1A8604CA9D56}" dt="2021-05-30T04:41:27.700" v="1568" actId="20577"/>
          <ac:graphicFrameMkLst>
            <pc:docMk/>
            <pc:sldMk cId="3720139024" sldId="289"/>
            <ac:graphicFrameMk id="4" creationId="{73121342-12D7-4209-BA2F-C505721C11E8}"/>
          </ac:graphicFrameMkLst>
        </pc:graphicFrameChg>
      </pc:sldChg>
      <pc:sldChg chg="del setBg">
        <pc:chgData name="Richard Barker" userId="b467018d-54f2-4206-be52-c78a1c634912" providerId="ADAL" clId="{040DE563-CEBB-4962-A0B3-1A8604CA9D56}" dt="2021-05-30T06:20:47.522" v="3574" actId="2696"/>
        <pc:sldMkLst>
          <pc:docMk/>
          <pc:sldMk cId="3635231057" sldId="290"/>
        </pc:sldMkLst>
      </pc:sldChg>
      <pc:sldChg chg="del setBg">
        <pc:chgData name="Richard Barker" userId="b467018d-54f2-4206-be52-c78a1c634912" providerId="ADAL" clId="{040DE563-CEBB-4962-A0B3-1A8604CA9D56}" dt="2021-05-30T06:08:05.431" v="3224" actId="2696"/>
        <pc:sldMkLst>
          <pc:docMk/>
          <pc:sldMk cId="3666203197" sldId="291"/>
        </pc:sldMkLst>
      </pc:sldChg>
      <pc:sldChg chg="del setBg">
        <pc:chgData name="Richard Barker" userId="b467018d-54f2-4206-be52-c78a1c634912" providerId="ADAL" clId="{040DE563-CEBB-4962-A0B3-1A8604CA9D56}" dt="2021-05-30T06:20:55.814" v="3575" actId="2696"/>
        <pc:sldMkLst>
          <pc:docMk/>
          <pc:sldMk cId="402014306" sldId="292"/>
        </pc:sldMkLst>
      </pc:sldChg>
      <pc:sldChg chg="del setBg">
        <pc:chgData name="Richard Barker" userId="b467018d-54f2-4206-be52-c78a1c634912" providerId="ADAL" clId="{040DE563-CEBB-4962-A0B3-1A8604CA9D56}" dt="2021-05-30T06:20:58.457" v="3576" actId="2696"/>
        <pc:sldMkLst>
          <pc:docMk/>
          <pc:sldMk cId="3333361958" sldId="293"/>
        </pc:sldMkLst>
      </pc:sldChg>
      <pc:sldChg chg="del setBg">
        <pc:chgData name="Richard Barker" userId="b467018d-54f2-4206-be52-c78a1c634912" providerId="ADAL" clId="{040DE563-CEBB-4962-A0B3-1A8604CA9D56}" dt="2021-05-30T06:21:01.487" v="3577" actId="2696"/>
        <pc:sldMkLst>
          <pc:docMk/>
          <pc:sldMk cId="2672911050" sldId="294"/>
        </pc:sldMkLst>
      </pc:sldChg>
      <pc:sldChg chg="del setBg">
        <pc:chgData name="Richard Barker" userId="b467018d-54f2-4206-be52-c78a1c634912" providerId="ADAL" clId="{040DE563-CEBB-4962-A0B3-1A8604CA9D56}" dt="2021-05-30T06:21:04.190" v="3578" actId="2696"/>
        <pc:sldMkLst>
          <pc:docMk/>
          <pc:sldMk cId="766651632" sldId="295"/>
        </pc:sldMkLst>
      </pc:sldChg>
      <pc:sldChg chg="del setBg">
        <pc:chgData name="Richard Barker" userId="b467018d-54f2-4206-be52-c78a1c634912" providerId="ADAL" clId="{040DE563-CEBB-4962-A0B3-1A8604CA9D56}" dt="2021-05-30T09:41:49.151" v="3891" actId="2696"/>
        <pc:sldMkLst>
          <pc:docMk/>
          <pc:sldMk cId="1578062257" sldId="296"/>
        </pc:sldMkLst>
      </pc:sldChg>
      <pc:sldChg chg="del setBg">
        <pc:chgData name="Richard Barker" userId="b467018d-54f2-4206-be52-c78a1c634912" providerId="ADAL" clId="{040DE563-CEBB-4962-A0B3-1A8604CA9D56}" dt="2021-05-30T06:21:16.759" v="3580" actId="2696"/>
        <pc:sldMkLst>
          <pc:docMk/>
          <pc:sldMk cId="2936573484" sldId="297"/>
        </pc:sldMkLst>
      </pc:sldChg>
      <pc:sldChg chg="del setBg">
        <pc:chgData name="Richard Barker" userId="b467018d-54f2-4206-be52-c78a1c634912" providerId="ADAL" clId="{040DE563-CEBB-4962-A0B3-1A8604CA9D56}" dt="2021-05-30T04:42:34.928" v="1569" actId="2696"/>
        <pc:sldMkLst>
          <pc:docMk/>
          <pc:sldMk cId="269458566" sldId="298"/>
        </pc:sldMkLst>
      </pc:sldChg>
      <pc:sldChg chg="del setBg">
        <pc:chgData name="Richard Barker" userId="b467018d-54f2-4206-be52-c78a1c634912" providerId="ADAL" clId="{040DE563-CEBB-4962-A0B3-1A8604CA9D56}" dt="2021-05-30T06:21:11.381" v="3579" actId="2696"/>
        <pc:sldMkLst>
          <pc:docMk/>
          <pc:sldMk cId="3253253837" sldId="299"/>
        </pc:sldMkLst>
      </pc:sldChg>
      <pc:sldChg chg="addSp modSp new mod setBg">
        <pc:chgData name="Richard Barker" userId="b467018d-54f2-4206-be52-c78a1c634912" providerId="ADAL" clId="{040DE563-CEBB-4962-A0B3-1A8604CA9D56}" dt="2021-05-30T03:31:18.117" v="958" actId="947"/>
        <pc:sldMkLst>
          <pc:docMk/>
          <pc:sldMk cId="3415082296" sldId="300"/>
        </pc:sldMkLst>
        <pc:spChg chg="add mod">
          <ac:chgData name="Richard Barker" userId="b467018d-54f2-4206-be52-c78a1c634912" providerId="ADAL" clId="{040DE563-CEBB-4962-A0B3-1A8604CA9D56}" dt="2021-05-30T03:31:18.117" v="958" actId="947"/>
          <ac:spMkLst>
            <pc:docMk/>
            <pc:sldMk cId="3415082296" sldId="300"/>
            <ac:spMk id="2" creationId="{71FEF0B2-0B05-448B-BBF4-34D3CFBE7802}"/>
          </ac:spMkLst>
        </pc:spChg>
      </pc:sldChg>
      <pc:sldChg chg="new setBg">
        <pc:chgData name="Richard Barker" userId="b467018d-54f2-4206-be52-c78a1c634912" providerId="ADAL" clId="{040DE563-CEBB-4962-A0B3-1A8604CA9D56}" dt="2021-05-30T03:32:36.890" v="961"/>
        <pc:sldMkLst>
          <pc:docMk/>
          <pc:sldMk cId="280478510" sldId="301"/>
        </pc:sldMkLst>
      </pc:sldChg>
      <pc:sldChg chg="new setBg">
        <pc:chgData name="Richard Barker" userId="b467018d-54f2-4206-be52-c78a1c634912" providerId="ADAL" clId="{040DE563-CEBB-4962-A0B3-1A8604CA9D56}" dt="2021-05-30T03:34:15.459" v="969"/>
        <pc:sldMkLst>
          <pc:docMk/>
          <pc:sldMk cId="3694852" sldId="302"/>
        </pc:sldMkLst>
      </pc:sldChg>
      <pc:sldChg chg="new setBg">
        <pc:chgData name="Richard Barker" userId="b467018d-54f2-4206-be52-c78a1c634912" providerId="ADAL" clId="{040DE563-CEBB-4962-A0B3-1A8604CA9D56}" dt="2021-05-30T03:34:31.115" v="971"/>
        <pc:sldMkLst>
          <pc:docMk/>
          <pc:sldMk cId="3523920060" sldId="303"/>
        </pc:sldMkLst>
      </pc:sldChg>
      <pc:sldChg chg="new setBg">
        <pc:chgData name="Richard Barker" userId="b467018d-54f2-4206-be52-c78a1c634912" providerId="ADAL" clId="{040DE563-CEBB-4962-A0B3-1A8604CA9D56}" dt="2021-05-30T03:34:56.559" v="973"/>
        <pc:sldMkLst>
          <pc:docMk/>
          <pc:sldMk cId="751191" sldId="304"/>
        </pc:sldMkLst>
      </pc:sldChg>
      <pc:sldChg chg="new setBg">
        <pc:chgData name="Richard Barker" userId="b467018d-54f2-4206-be52-c78a1c634912" providerId="ADAL" clId="{040DE563-CEBB-4962-A0B3-1A8604CA9D56}" dt="2021-05-30T03:35:30.233" v="978"/>
        <pc:sldMkLst>
          <pc:docMk/>
          <pc:sldMk cId="2717906375" sldId="305"/>
        </pc:sldMkLst>
      </pc:sldChg>
      <pc:sldChg chg="new setBg">
        <pc:chgData name="Richard Barker" userId="b467018d-54f2-4206-be52-c78a1c634912" providerId="ADAL" clId="{040DE563-CEBB-4962-A0B3-1A8604CA9D56}" dt="2021-05-30T03:35:51.130" v="980"/>
        <pc:sldMkLst>
          <pc:docMk/>
          <pc:sldMk cId="432438431" sldId="306"/>
        </pc:sldMkLst>
      </pc:sldChg>
      <pc:sldChg chg="new setBg">
        <pc:chgData name="Richard Barker" userId="b467018d-54f2-4206-be52-c78a1c634912" providerId="ADAL" clId="{040DE563-CEBB-4962-A0B3-1A8604CA9D56}" dt="2021-05-30T03:36:04.626" v="982"/>
        <pc:sldMkLst>
          <pc:docMk/>
          <pc:sldMk cId="3245198517" sldId="307"/>
        </pc:sldMkLst>
      </pc:sldChg>
      <pc:sldChg chg="new setBg">
        <pc:chgData name="Richard Barker" userId="b467018d-54f2-4206-be52-c78a1c634912" providerId="ADAL" clId="{040DE563-CEBB-4962-A0B3-1A8604CA9D56}" dt="2021-05-30T03:35:13.698" v="976"/>
        <pc:sldMkLst>
          <pc:docMk/>
          <pc:sldMk cId="898432389" sldId="308"/>
        </pc:sldMkLst>
      </pc:sldChg>
      <pc:sldChg chg="new setBg">
        <pc:chgData name="Richard Barker" userId="b467018d-54f2-4206-be52-c78a1c634912" providerId="ADAL" clId="{040DE563-CEBB-4962-A0B3-1A8604CA9D56}" dt="2021-05-30T03:36:27.466" v="986"/>
        <pc:sldMkLst>
          <pc:docMk/>
          <pc:sldMk cId="3307841398" sldId="309"/>
        </pc:sldMkLst>
      </pc:sldChg>
      <pc:sldChg chg="new setBg">
        <pc:chgData name="Richard Barker" userId="b467018d-54f2-4206-be52-c78a1c634912" providerId="ADAL" clId="{040DE563-CEBB-4962-A0B3-1A8604CA9D56}" dt="2021-05-30T03:36:51.455" v="989"/>
        <pc:sldMkLst>
          <pc:docMk/>
          <pc:sldMk cId="26734909" sldId="310"/>
        </pc:sldMkLst>
      </pc:sldChg>
      <pc:sldChg chg="add del">
        <pc:chgData name="Richard Barker" userId="b467018d-54f2-4206-be52-c78a1c634912" providerId="ADAL" clId="{040DE563-CEBB-4962-A0B3-1A8604CA9D56}" dt="2021-05-30T04:30:30.098" v="1524" actId="2696"/>
        <pc:sldMkLst>
          <pc:docMk/>
          <pc:sldMk cId="2327676539" sldId="311"/>
        </pc:sldMkLst>
      </pc:sldChg>
      <pc:sldChg chg="modSp new mod setBg">
        <pc:chgData name="Richard Barker" userId="b467018d-54f2-4206-be52-c78a1c634912" providerId="ADAL" clId="{040DE563-CEBB-4962-A0B3-1A8604CA9D56}" dt="2021-05-30T04:56:05.096" v="1949" actId="1076"/>
        <pc:sldMkLst>
          <pc:docMk/>
          <pc:sldMk cId="3319479925" sldId="311"/>
        </pc:sldMkLst>
        <pc:spChg chg="mod">
          <ac:chgData name="Richard Barker" userId="b467018d-54f2-4206-be52-c78a1c634912" providerId="ADAL" clId="{040DE563-CEBB-4962-A0B3-1A8604CA9D56}" dt="2021-05-30T04:56:05.096" v="1949" actId="1076"/>
          <ac:spMkLst>
            <pc:docMk/>
            <pc:sldMk cId="3319479925" sldId="311"/>
            <ac:spMk id="2" creationId="{A6D283D3-FE09-4758-98BB-91631E9DCE33}"/>
          </ac:spMkLst>
        </pc:spChg>
        <pc:spChg chg="mod">
          <ac:chgData name="Richard Barker" userId="b467018d-54f2-4206-be52-c78a1c634912" providerId="ADAL" clId="{040DE563-CEBB-4962-A0B3-1A8604CA9D56}" dt="2021-05-30T04:56:03.182" v="1948" actId="14100"/>
          <ac:spMkLst>
            <pc:docMk/>
            <pc:sldMk cId="3319479925" sldId="311"/>
            <ac:spMk id="3" creationId="{E6087593-2BBD-44B5-ACC7-48EBA288D121}"/>
          </ac:spMkLst>
        </pc:spChg>
      </pc:sldChg>
      <pc:sldChg chg="new del">
        <pc:chgData name="Richard Barker" userId="b467018d-54f2-4206-be52-c78a1c634912" providerId="ADAL" clId="{040DE563-CEBB-4962-A0B3-1A8604CA9D56}" dt="2021-05-30T03:37:20.976" v="990" actId="2696"/>
        <pc:sldMkLst>
          <pc:docMk/>
          <pc:sldMk cId="4141378666" sldId="311"/>
        </pc:sldMkLst>
      </pc:sldChg>
      <pc:sldChg chg="modSp new mod">
        <pc:chgData name="Richard Barker" userId="b467018d-54f2-4206-be52-c78a1c634912" providerId="ADAL" clId="{040DE563-CEBB-4962-A0B3-1A8604CA9D56}" dt="2021-05-30T05:01:07.860" v="2058" actId="122"/>
        <pc:sldMkLst>
          <pc:docMk/>
          <pc:sldMk cId="943602125" sldId="312"/>
        </pc:sldMkLst>
        <pc:spChg chg="mod">
          <ac:chgData name="Richard Barker" userId="b467018d-54f2-4206-be52-c78a1c634912" providerId="ADAL" clId="{040DE563-CEBB-4962-A0B3-1A8604CA9D56}" dt="2021-05-30T05:01:07.860" v="2058" actId="122"/>
          <ac:spMkLst>
            <pc:docMk/>
            <pc:sldMk cId="943602125" sldId="312"/>
            <ac:spMk id="2" creationId="{C3151CB1-65B9-4DEC-8BEC-ED9971C486C8}"/>
          </ac:spMkLst>
        </pc:spChg>
        <pc:spChg chg="mod">
          <ac:chgData name="Richard Barker" userId="b467018d-54f2-4206-be52-c78a1c634912" providerId="ADAL" clId="{040DE563-CEBB-4962-A0B3-1A8604CA9D56}" dt="2021-05-30T05:00:50.394" v="2056" actId="20577"/>
          <ac:spMkLst>
            <pc:docMk/>
            <pc:sldMk cId="943602125" sldId="312"/>
            <ac:spMk id="3" creationId="{CC628740-3BBA-4362-B3E9-8D23D192FC39}"/>
          </ac:spMkLst>
        </pc:spChg>
      </pc:sldChg>
      <pc:sldChg chg="modSp add mod ord modAnim">
        <pc:chgData name="Richard Barker" userId="b467018d-54f2-4206-be52-c78a1c634912" providerId="ADAL" clId="{040DE563-CEBB-4962-A0B3-1A8604CA9D56}" dt="2021-05-30T09:53:42.276" v="3921"/>
        <pc:sldMkLst>
          <pc:docMk/>
          <pc:sldMk cId="3202861448" sldId="313"/>
        </pc:sldMkLst>
        <pc:spChg chg="mod">
          <ac:chgData name="Richard Barker" userId="b467018d-54f2-4206-be52-c78a1c634912" providerId="ADAL" clId="{040DE563-CEBB-4962-A0B3-1A8604CA9D56}" dt="2021-05-30T05:22:54.005" v="2398" actId="6549"/>
          <ac:spMkLst>
            <pc:docMk/>
            <pc:sldMk cId="3202861448" sldId="313"/>
            <ac:spMk id="2" creationId="{0C5A9F4F-73CE-4349-936C-79E0F47C2727}"/>
          </ac:spMkLst>
        </pc:spChg>
        <pc:spChg chg="mod">
          <ac:chgData name="Richard Barker" userId="b467018d-54f2-4206-be52-c78a1c634912" providerId="ADAL" clId="{040DE563-CEBB-4962-A0B3-1A8604CA9D56}" dt="2021-05-30T05:23:52.132" v="2454" actId="6549"/>
          <ac:spMkLst>
            <pc:docMk/>
            <pc:sldMk cId="3202861448" sldId="313"/>
            <ac:spMk id="6" creationId="{42AFC514-DD2D-429A-AD53-3F39D9DECA48}"/>
          </ac:spMkLst>
        </pc:spChg>
      </pc:sldChg>
      <pc:sldChg chg="modSp add mod setBg">
        <pc:chgData name="Richard Barker" userId="b467018d-54f2-4206-be52-c78a1c634912" providerId="ADAL" clId="{040DE563-CEBB-4962-A0B3-1A8604CA9D56}" dt="2021-05-30T05:38:23.016" v="2838" actId="6549"/>
        <pc:sldMkLst>
          <pc:docMk/>
          <pc:sldMk cId="1145215559" sldId="314"/>
        </pc:sldMkLst>
        <pc:graphicFrameChg chg="mod modGraphic">
          <ac:chgData name="Richard Barker" userId="b467018d-54f2-4206-be52-c78a1c634912" providerId="ADAL" clId="{040DE563-CEBB-4962-A0B3-1A8604CA9D56}" dt="2021-05-30T05:38:23.016" v="2838" actId="6549"/>
          <ac:graphicFrameMkLst>
            <pc:docMk/>
            <pc:sldMk cId="1145215559" sldId="314"/>
            <ac:graphicFrameMk id="4" creationId="{73121342-12D7-4209-BA2F-C505721C11E8}"/>
          </ac:graphicFrameMkLst>
        </pc:graphicFrameChg>
      </pc:sldChg>
      <pc:sldChg chg="modSp add mod ord setBg">
        <pc:chgData name="Richard Barker" userId="b467018d-54f2-4206-be52-c78a1c634912" providerId="ADAL" clId="{040DE563-CEBB-4962-A0B3-1A8604CA9D56}" dt="2021-05-30T05:53:01.207" v="2995"/>
        <pc:sldMkLst>
          <pc:docMk/>
          <pc:sldMk cId="2188138716" sldId="315"/>
        </pc:sldMkLst>
        <pc:graphicFrameChg chg="modGraphic">
          <ac:chgData name="Richard Barker" userId="b467018d-54f2-4206-be52-c78a1c634912" providerId="ADAL" clId="{040DE563-CEBB-4962-A0B3-1A8604CA9D56}" dt="2021-05-30T05:41:19.596" v="2974" actId="20577"/>
          <ac:graphicFrameMkLst>
            <pc:docMk/>
            <pc:sldMk cId="2188138716" sldId="315"/>
            <ac:graphicFrameMk id="4" creationId="{73121342-12D7-4209-BA2F-C505721C11E8}"/>
          </ac:graphicFrameMkLst>
        </pc:graphicFrameChg>
      </pc:sldChg>
      <pc:sldChg chg="modSp add mod modAnim">
        <pc:chgData name="Richard Barker" userId="b467018d-54f2-4206-be52-c78a1c634912" providerId="ADAL" clId="{040DE563-CEBB-4962-A0B3-1A8604CA9D56}" dt="2021-05-30T09:54:31.524" v="3925"/>
        <pc:sldMkLst>
          <pc:docMk/>
          <pc:sldMk cId="1830374427" sldId="316"/>
        </pc:sldMkLst>
        <pc:graphicFrameChg chg="modGraphic">
          <ac:chgData name="Richard Barker" userId="b467018d-54f2-4206-be52-c78a1c634912" providerId="ADAL" clId="{040DE563-CEBB-4962-A0B3-1A8604CA9D56}" dt="2021-05-30T06:05:41.090" v="3167" actId="20577"/>
          <ac:graphicFrameMkLst>
            <pc:docMk/>
            <pc:sldMk cId="1830374427" sldId="316"/>
            <ac:graphicFrameMk id="4" creationId="{73121342-12D7-4209-BA2F-C505721C11E8}"/>
          </ac:graphicFrameMkLst>
        </pc:graphicFrameChg>
      </pc:sldChg>
      <pc:sldChg chg="modSp add mod ord">
        <pc:chgData name="Richard Barker" userId="b467018d-54f2-4206-be52-c78a1c634912" providerId="ADAL" clId="{040DE563-CEBB-4962-A0B3-1A8604CA9D56}" dt="2021-05-30T06:12:22.900" v="3428" actId="1076"/>
        <pc:sldMkLst>
          <pc:docMk/>
          <pc:sldMk cId="1585655893" sldId="317"/>
        </pc:sldMkLst>
        <pc:spChg chg="mod">
          <ac:chgData name="Richard Barker" userId="b467018d-54f2-4206-be52-c78a1c634912" providerId="ADAL" clId="{040DE563-CEBB-4962-A0B3-1A8604CA9D56}" dt="2021-05-30T06:12:22.900" v="3428" actId="1076"/>
          <ac:spMkLst>
            <pc:docMk/>
            <pc:sldMk cId="1585655893" sldId="317"/>
            <ac:spMk id="2" creationId="{B76B912C-50BA-4A0F-BB13-804C9334089E}"/>
          </ac:spMkLst>
        </pc:spChg>
        <pc:graphicFrameChg chg="mod modGraphic">
          <ac:chgData name="Richard Barker" userId="b467018d-54f2-4206-be52-c78a1c634912" providerId="ADAL" clId="{040DE563-CEBB-4962-A0B3-1A8604CA9D56}" dt="2021-05-30T06:12:19.715" v="3427" actId="1076"/>
          <ac:graphicFrameMkLst>
            <pc:docMk/>
            <pc:sldMk cId="1585655893" sldId="317"/>
            <ac:graphicFrameMk id="4" creationId="{73121342-12D7-4209-BA2F-C505721C11E8}"/>
          </ac:graphicFrameMkLst>
        </pc:graphicFrameChg>
      </pc:sldChg>
      <pc:sldChg chg="delSp modSp new mod setBg">
        <pc:chgData name="Richard Barker" userId="b467018d-54f2-4206-be52-c78a1c634912" providerId="ADAL" clId="{040DE563-CEBB-4962-A0B3-1A8604CA9D56}" dt="2021-05-30T08:30:46.587" v="3620"/>
        <pc:sldMkLst>
          <pc:docMk/>
          <pc:sldMk cId="38400618" sldId="318"/>
        </pc:sldMkLst>
        <pc:spChg chg="mod">
          <ac:chgData name="Richard Barker" userId="b467018d-54f2-4206-be52-c78a1c634912" providerId="ADAL" clId="{040DE563-CEBB-4962-A0B3-1A8604CA9D56}" dt="2021-05-30T08:28:58.829" v="3614" actId="20577"/>
          <ac:spMkLst>
            <pc:docMk/>
            <pc:sldMk cId="38400618" sldId="318"/>
            <ac:spMk id="2" creationId="{040F9E54-45D0-4CF6-9C63-512CBC6219E0}"/>
          </ac:spMkLst>
        </pc:spChg>
        <pc:spChg chg="del mod">
          <ac:chgData name="Richard Barker" userId="b467018d-54f2-4206-be52-c78a1c634912" providerId="ADAL" clId="{040DE563-CEBB-4962-A0B3-1A8604CA9D56}" dt="2021-05-30T08:29:50.532" v="3616" actId="478"/>
          <ac:spMkLst>
            <pc:docMk/>
            <pc:sldMk cId="38400618" sldId="318"/>
            <ac:spMk id="3" creationId="{3B6670BE-86F7-488B-87E9-E1872039C616}"/>
          </ac:spMkLst>
        </pc:spChg>
      </pc:sldChg>
      <pc:sldChg chg="addSp delSp modSp new mod setBg modClrScheme chgLayout">
        <pc:chgData name="Richard Barker" userId="b467018d-54f2-4206-be52-c78a1c634912" providerId="ADAL" clId="{040DE563-CEBB-4962-A0B3-1A8604CA9D56}" dt="2021-05-30T08:39:41.364" v="3639" actId="700"/>
        <pc:sldMkLst>
          <pc:docMk/>
          <pc:sldMk cId="1105999552" sldId="319"/>
        </pc:sldMkLst>
        <pc:spChg chg="del">
          <ac:chgData name="Richard Barker" userId="b467018d-54f2-4206-be52-c78a1c634912" providerId="ADAL" clId="{040DE563-CEBB-4962-A0B3-1A8604CA9D56}" dt="2021-05-30T08:31:56.628" v="3625" actId="478"/>
          <ac:spMkLst>
            <pc:docMk/>
            <pc:sldMk cId="1105999552" sldId="319"/>
            <ac:spMk id="2" creationId="{BF70A405-9552-4BED-ADAA-C4ED50FE7289}"/>
          </ac:spMkLst>
        </pc:spChg>
        <pc:spChg chg="del">
          <ac:chgData name="Richard Barker" userId="b467018d-54f2-4206-be52-c78a1c634912" providerId="ADAL" clId="{040DE563-CEBB-4962-A0B3-1A8604CA9D56}" dt="2021-05-30T08:31:52.132" v="3624" actId="478"/>
          <ac:spMkLst>
            <pc:docMk/>
            <pc:sldMk cId="1105999552" sldId="319"/>
            <ac:spMk id="3" creationId="{B1549B77-2FA4-4938-BBD8-95D0BB45E310}"/>
          </ac:spMkLst>
        </pc:spChg>
        <pc:spChg chg="add del mod">
          <ac:chgData name="Richard Barker" userId="b467018d-54f2-4206-be52-c78a1c634912" providerId="ADAL" clId="{040DE563-CEBB-4962-A0B3-1A8604CA9D56}" dt="2021-05-30T08:39:41.364" v="3639" actId="700"/>
          <ac:spMkLst>
            <pc:docMk/>
            <pc:sldMk cId="1105999552" sldId="319"/>
            <ac:spMk id="4" creationId="{31133120-B8DB-45BE-A963-7F33EF8A1C43}"/>
          </ac:spMkLst>
        </pc:spChg>
        <pc:spChg chg="add del mod">
          <ac:chgData name="Richard Barker" userId="b467018d-54f2-4206-be52-c78a1c634912" providerId="ADAL" clId="{040DE563-CEBB-4962-A0B3-1A8604CA9D56}" dt="2021-05-30T08:39:41.364" v="3639" actId="700"/>
          <ac:spMkLst>
            <pc:docMk/>
            <pc:sldMk cId="1105999552" sldId="319"/>
            <ac:spMk id="5" creationId="{E8E8C1D5-0EA5-4BE0-ABDE-590A86D85759}"/>
          </ac:spMkLst>
        </pc:spChg>
      </pc:sldChg>
      <pc:sldChg chg="add setBg">
        <pc:chgData name="Richard Barker" userId="b467018d-54f2-4206-be52-c78a1c634912" providerId="ADAL" clId="{040DE563-CEBB-4962-A0B3-1A8604CA9D56}" dt="2021-05-30T08:32:30.300" v="3628"/>
        <pc:sldMkLst>
          <pc:docMk/>
          <pc:sldMk cId="1749772719" sldId="320"/>
        </pc:sldMkLst>
      </pc:sldChg>
      <pc:sldChg chg="add ord setBg">
        <pc:chgData name="Richard Barker" userId="b467018d-54f2-4206-be52-c78a1c634912" providerId="ADAL" clId="{040DE563-CEBB-4962-A0B3-1A8604CA9D56}" dt="2021-05-30T08:39:56.551" v="3641"/>
        <pc:sldMkLst>
          <pc:docMk/>
          <pc:sldMk cId="3698117178" sldId="321"/>
        </pc:sldMkLst>
      </pc:sldChg>
      <pc:sldChg chg="modSp add mod ord">
        <pc:chgData name="Richard Barker" userId="b467018d-54f2-4206-be52-c78a1c634912" providerId="ADAL" clId="{040DE563-CEBB-4962-A0B3-1A8604CA9D56}" dt="2021-05-30T08:47:37.758" v="3839" actId="6549"/>
        <pc:sldMkLst>
          <pc:docMk/>
          <pc:sldMk cId="1643774470" sldId="322"/>
        </pc:sldMkLst>
        <pc:spChg chg="mod">
          <ac:chgData name="Richard Barker" userId="b467018d-54f2-4206-be52-c78a1c634912" providerId="ADAL" clId="{040DE563-CEBB-4962-A0B3-1A8604CA9D56}" dt="2021-05-30T08:40:23.871" v="3665" actId="20577"/>
          <ac:spMkLst>
            <pc:docMk/>
            <pc:sldMk cId="1643774470" sldId="322"/>
            <ac:spMk id="2" creationId="{A6D283D3-FE09-4758-98BB-91631E9DCE33}"/>
          </ac:spMkLst>
        </pc:spChg>
        <pc:spChg chg="mod">
          <ac:chgData name="Richard Barker" userId="b467018d-54f2-4206-be52-c78a1c634912" providerId="ADAL" clId="{040DE563-CEBB-4962-A0B3-1A8604CA9D56}" dt="2021-05-30T08:47:37.758" v="3839" actId="6549"/>
          <ac:spMkLst>
            <pc:docMk/>
            <pc:sldMk cId="1643774470" sldId="322"/>
            <ac:spMk id="3" creationId="{E6087593-2BBD-44B5-ACC7-48EBA288D121}"/>
          </ac:spMkLst>
        </pc:spChg>
      </pc:sldChg>
      <pc:sldChg chg="add">
        <pc:chgData name="Richard Barker" userId="b467018d-54f2-4206-be52-c78a1c634912" providerId="ADAL" clId="{040DE563-CEBB-4962-A0B3-1A8604CA9D56}" dt="2021-05-30T08:48:06.554" v="3840" actId="2890"/>
        <pc:sldMkLst>
          <pc:docMk/>
          <pc:sldMk cId="2094579945" sldId="323"/>
        </pc:sldMkLst>
      </pc:sldChg>
      <pc:sldChg chg="modSp new mod modAnim">
        <pc:chgData name="Richard Barker" userId="b467018d-54f2-4206-be52-c78a1c634912" providerId="ADAL" clId="{040DE563-CEBB-4962-A0B3-1A8604CA9D56}" dt="2021-05-30T09:49:24.686" v="3907"/>
        <pc:sldMkLst>
          <pc:docMk/>
          <pc:sldMk cId="1287288398" sldId="324"/>
        </pc:sldMkLst>
        <pc:spChg chg="mod">
          <ac:chgData name="Richard Barker" userId="b467018d-54f2-4206-be52-c78a1c634912" providerId="ADAL" clId="{040DE563-CEBB-4962-A0B3-1A8604CA9D56}" dt="2021-05-30T08:49:37.356" v="3856" actId="20577"/>
          <ac:spMkLst>
            <pc:docMk/>
            <pc:sldMk cId="1287288398" sldId="324"/>
            <ac:spMk id="2" creationId="{95E21579-9C2A-434D-A42E-2C22D1A839CD}"/>
          </ac:spMkLst>
        </pc:spChg>
        <pc:spChg chg="mod">
          <ac:chgData name="Richard Barker" userId="b467018d-54f2-4206-be52-c78a1c634912" providerId="ADAL" clId="{040DE563-CEBB-4962-A0B3-1A8604CA9D56}" dt="2021-05-30T09:48:36.766" v="3902" actId="1076"/>
          <ac:spMkLst>
            <pc:docMk/>
            <pc:sldMk cId="1287288398" sldId="324"/>
            <ac:spMk id="3" creationId="{9CBD14F1-388B-4297-BA29-EF13E2B58014}"/>
          </ac:spMkLst>
        </pc:spChg>
      </pc:sldChg>
      <pc:sldChg chg="new del">
        <pc:chgData name="Richard Barker" userId="b467018d-54f2-4206-be52-c78a1c634912" providerId="ADAL" clId="{040DE563-CEBB-4962-A0B3-1A8604CA9D56}" dt="2021-05-30T09:40:55.041" v="3890" actId="2696"/>
        <pc:sldMkLst>
          <pc:docMk/>
          <pc:sldMk cId="2918058148" sldId="325"/>
        </pc:sldMkLst>
      </pc:sldChg>
      <pc:sldChg chg="add del">
        <pc:chgData name="Richard Barker" userId="b467018d-54f2-4206-be52-c78a1c634912" providerId="ADAL" clId="{040DE563-CEBB-4962-A0B3-1A8604CA9D56}" dt="2021-05-30T08:55:08.966" v="3865" actId="2696"/>
        <pc:sldMkLst>
          <pc:docMk/>
          <pc:sldMk cId="3195679441" sldId="326"/>
        </pc:sldMkLst>
      </pc:sldChg>
      <pc:sldChg chg="addSp delSp modSp add mod setBg">
        <pc:chgData name="Richard Barker" userId="b467018d-54f2-4206-be52-c78a1c634912" providerId="ADAL" clId="{040DE563-CEBB-4962-A0B3-1A8604CA9D56}" dt="2021-05-30T09:40:22.753" v="3889"/>
        <pc:sldMkLst>
          <pc:docMk/>
          <pc:sldMk cId="4269642813" sldId="326"/>
        </pc:sldMkLst>
        <pc:spChg chg="mod">
          <ac:chgData name="Richard Barker" userId="b467018d-54f2-4206-be52-c78a1c634912" providerId="ADAL" clId="{040DE563-CEBB-4962-A0B3-1A8604CA9D56}" dt="2021-05-30T09:39:37.127" v="3887" actId="20577"/>
          <ac:spMkLst>
            <pc:docMk/>
            <pc:sldMk cId="4269642813" sldId="326"/>
            <ac:spMk id="2" creationId="{D3B4BAF3-06F2-4CBE-848D-A75B26C255DB}"/>
          </ac:spMkLst>
        </pc:spChg>
        <pc:spChg chg="del mod">
          <ac:chgData name="Richard Barker" userId="b467018d-54f2-4206-be52-c78a1c634912" providerId="ADAL" clId="{040DE563-CEBB-4962-A0B3-1A8604CA9D56}" dt="2021-05-30T09:39:05.033" v="3879" actId="478"/>
          <ac:spMkLst>
            <pc:docMk/>
            <pc:sldMk cId="4269642813" sldId="326"/>
            <ac:spMk id="3" creationId="{C58B84E0-5E5E-4032-9B72-A7F440D3DAF9}"/>
          </ac:spMkLst>
        </pc:spChg>
        <pc:spChg chg="add del mod">
          <ac:chgData name="Richard Barker" userId="b467018d-54f2-4206-be52-c78a1c634912" providerId="ADAL" clId="{040DE563-CEBB-4962-A0B3-1A8604CA9D56}" dt="2021-05-30T09:39:12.870" v="3880" actId="478"/>
          <ac:spMkLst>
            <pc:docMk/>
            <pc:sldMk cId="4269642813" sldId="326"/>
            <ac:spMk id="5" creationId="{F2F21C37-D2F0-4330-8453-727B5EB28AA6}"/>
          </ac:spMkLst>
        </pc:spChg>
      </pc:sldChg>
      <pc:sldChg chg="delSp modSp new mod setBg">
        <pc:chgData name="Richard Barker" userId="b467018d-54f2-4206-be52-c78a1c634912" providerId="ADAL" clId="{040DE563-CEBB-4962-A0B3-1A8604CA9D56}" dt="2021-05-30T10:11:21.647" v="3987" actId="478"/>
        <pc:sldMkLst>
          <pc:docMk/>
          <pc:sldMk cId="1591474052" sldId="327"/>
        </pc:sldMkLst>
        <pc:spChg chg="mod">
          <ac:chgData name="Richard Barker" userId="b467018d-54f2-4206-be52-c78a1c634912" providerId="ADAL" clId="{040DE563-CEBB-4962-A0B3-1A8604CA9D56}" dt="2021-05-30T10:05:02.356" v="3984" actId="20577"/>
          <ac:spMkLst>
            <pc:docMk/>
            <pc:sldMk cId="1591474052" sldId="327"/>
            <ac:spMk id="2" creationId="{BE4AD6AB-CD24-4263-85A5-5318BF22BE5F}"/>
          </ac:spMkLst>
        </pc:spChg>
        <pc:spChg chg="del">
          <ac:chgData name="Richard Barker" userId="b467018d-54f2-4206-be52-c78a1c634912" providerId="ADAL" clId="{040DE563-CEBB-4962-A0B3-1A8604CA9D56}" dt="2021-05-30T10:11:21.647" v="3987" actId="478"/>
          <ac:spMkLst>
            <pc:docMk/>
            <pc:sldMk cId="1591474052" sldId="327"/>
            <ac:spMk id="3" creationId="{9FAEA1BA-02EB-4BDA-B9CA-C6F0F80849D0}"/>
          </ac:spMkLst>
        </pc:spChg>
      </pc:sldChg>
      <pc:sldChg chg="delSp modSp new mod setBg">
        <pc:chgData name="Richard Barker" userId="b467018d-54f2-4206-be52-c78a1c634912" providerId="ADAL" clId="{040DE563-CEBB-4962-A0B3-1A8604CA9D56}" dt="2021-05-30T09:59:02.814" v="3963" actId="478"/>
        <pc:sldMkLst>
          <pc:docMk/>
          <pc:sldMk cId="1052029071" sldId="328"/>
        </pc:sldMkLst>
        <pc:spChg chg="mod">
          <ac:chgData name="Richard Barker" userId="b467018d-54f2-4206-be52-c78a1c634912" providerId="ADAL" clId="{040DE563-CEBB-4962-A0B3-1A8604CA9D56}" dt="2021-05-30T09:58:54.117" v="3962" actId="947"/>
          <ac:spMkLst>
            <pc:docMk/>
            <pc:sldMk cId="1052029071" sldId="328"/>
            <ac:spMk id="2" creationId="{9064CCD1-213D-4F4D-B361-1FD75EB775A2}"/>
          </ac:spMkLst>
        </pc:spChg>
        <pc:spChg chg="del">
          <ac:chgData name="Richard Barker" userId="b467018d-54f2-4206-be52-c78a1c634912" providerId="ADAL" clId="{040DE563-CEBB-4962-A0B3-1A8604CA9D56}" dt="2021-05-30T09:59:02.814" v="3963" actId="478"/>
          <ac:spMkLst>
            <pc:docMk/>
            <pc:sldMk cId="1052029071" sldId="328"/>
            <ac:spMk id="3" creationId="{35231D2B-9F2D-4FA0-8C1F-F6456BE1D91D}"/>
          </ac:spMkLst>
        </pc:spChg>
      </pc:sldChg>
      <pc:sldChg chg="addSp delSp modSp add mod setBg">
        <pc:chgData name="Richard Barker" userId="b467018d-54f2-4206-be52-c78a1c634912" providerId="ADAL" clId="{040DE563-CEBB-4962-A0B3-1A8604CA9D56}" dt="2021-05-30T10:31:19.027" v="4021"/>
        <pc:sldMkLst>
          <pc:docMk/>
          <pc:sldMk cId="2550263550" sldId="329"/>
        </pc:sldMkLst>
        <pc:spChg chg="mod">
          <ac:chgData name="Richard Barker" userId="b467018d-54f2-4206-be52-c78a1c634912" providerId="ADAL" clId="{040DE563-CEBB-4962-A0B3-1A8604CA9D56}" dt="2021-05-30T10:13:00.085" v="4017" actId="20577"/>
          <ac:spMkLst>
            <pc:docMk/>
            <pc:sldMk cId="2550263550" sldId="329"/>
            <ac:spMk id="2" creationId="{B76B912C-50BA-4A0F-BB13-804C9334089E}"/>
          </ac:spMkLst>
        </pc:spChg>
        <pc:spChg chg="add del mod">
          <ac:chgData name="Richard Barker" userId="b467018d-54f2-4206-be52-c78a1c634912" providerId="ADAL" clId="{040DE563-CEBB-4962-A0B3-1A8604CA9D56}" dt="2021-05-30T10:13:07.006" v="4019" actId="478"/>
          <ac:spMkLst>
            <pc:docMk/>
            <pc:sldMk cId="2550263550" sldId="329"/>
            <ac:spMk id="5" creationId="{B5BF7BD1-5103-4B0D-9E3D-6A87D537CBDF}"/>
          </ac:spMkLst>
        </pc:spChg>
        <pc:graphicFrameChg chg="del">
          <ac:chgData name="Richard Barker" userId="b467018d-54f2-4206-be52-c78a1c634912" providerId="ADAL" clId="{040DE563-CEBB-4962-A0B3-1A8604CA9D56}" dt="2021-05-30T10:13:04.116" v="4018" actId="478"/>
          <ac:graphicFrameMkLst>
            <pc:docMk/>
            <pc:sldMk cId="2550263550" sldId="329"/>
            <ac:graphicFrameMk id="4" creationId="{73121342-12D7-4209-BA2F-C505721C11E8}"/>
          </ac:graphicFrameMkLst>
        </pc:graphicFrameChg>
      </pc:sldChg>
      <pc:sldChg chg="add setBg">
        <pc:chgData name="Richard Barker" userId="b467018d-54f2-4206-be52-c78a1c634912" providerId="ADAL" clId="{040DE563-CEBB-4962-A0B3-1A8604CA9D56}" dt="2021-05-30T10:34:36.114" v="4026"/>
        <pc:sldMkLst>
          <pc:docMk/>
          <pc:sldMk cId="4256273649" sldId="330"/>
        </pc:sldMkLst>
      </pc:sldChg>
      <pc:sldChg chg="add setBg">
        <pc:chgData name="Richard Barker" userId="b467018d-54f2-4206-be52-c78a1c634912" providerId="ADAL" clId="{040DE563-CEBB-4962-A0B3-1A8604CA9D56}" dt="2021-05-30T10:46:06.671" v="4029"/>
        <pc:sldMkLst>
          <pc:docMk/>
          <pc:sldMk cId="3833216014" sldId="331"/>
        </pc:sldMkLst>
      </pc:sldChg>
      <pc:sldChg chg="delSp modSp new mod setBg">
        <pc:chgData name="Richard Barker" userId="b467018d-54f2-4206-be52-c78a1c634912" providerId="ADAL" clId="{040DE563-CEBB-4962-A0B3-1A8604CA9D56}" dt="2021-05-30T10:55:18.248" v="4068" actId="1076"/>
        <pc:sldMkLst>
          <pc:docMk/>
          <pc:sldMk cId="2533296850" sldId="332"/>
        </pc:sldMkLst>
        <pc:spChg chg="mod">
          <ac:chgData name="Richard Barker" userId="b467018d-54f2-4206-be52-c78a1c634912" providerId="ADAL" clId="{040DE563-CEBB-4962-A0B3-1A8604CA9D56}" dt="2021-05-30T10:55:18.248" v="4068" actId="1076"/>
          <ac:spMkLst>
            <pc:docMk/>
            <pc:sldMk cId="2533296850" sldId="332"/>
            <ac:spMk id="2" creationId="{2E9803D4-E871-4E39-90B6-BD8109C18B97}"/>
          </ac:spMkLst>
        </pc:spChg>
        <pc:spChg chg="del">
          <ac:chgData name="Richard Barker" userId="b467018d-54f2-4206-be52-c78a1c634912" providerId="ADAL" clId="{040DE563-CEBB-4962-A0B3-1A8604CA9D56}" dt="2021-05-30T10:55:05.781" v="4067" actId="478"/>
          <ac:spMkLst>
            <pc:docMk/>
            <pc:sldMk cId="2533296850" sldId="332"/>
            <ac:spMk id="3" creationId="{93CF0E76-1297-4FF1-909F-A8EEAC1F26C4}"/>
          </ac:spMkLst>
        </pc:spChg>
      </pc:sldChg>
      <pc:sldChg chg="add setBg">
        <pc:chgData name="Richard Barker" userId="b467018d-54f2-4206-be52-c78a1c634912" providerId="ADAL" clId="{040DE563-CEBB-4962-A0B3-1A8604CA9D56}" dt="2021-05-30T11:03:50.095" v="4071"/>
        <pc:sldMkLst>
          <pc:docMk/>
          <pc:sldMk cId="3081582278" sldId="333"/>
        </pc:sldMkLst>
      </pc:sldChg>
      <pc:sldMasterChg chg="setBg modSldLayout">
        <pc:chgData name="Richard Barker" userId="b467018d-54f2-4206-be52-c78a1c634912" providerId="ADAL" clId="{040DE563-CEBB-4962-A0B3-1A8604CA9D56}" dt="2021-05-30T02:36:13.575" v="134"/>
        <pc:sldMasterMkLst>
          <pc:docMk/>
          <pc:sldMasterMk cId="1789582198" sldId="2147483648"/>
        </pc:sldMasterMkLst>
        <pc:sldLayoutChg chg="setBg">
          <pc:chgData name="Richard Barker" userId="b467018d-54f2-4206-be52-c78a1c634912" providerId="ADAL" clId="{040DE563-CEBB-4962-A0B3-1A8604CA9D56}" dt="2021-05-30T02:36:13.575" v="134"/>
          <pc:sldLayoutMkLst>
            <pc:docMk/>
            <pc:sldMasterMk cId="1789582198" sldId="2147483648"/>
            <pc:sldLayoutMk cId="3913285890" sldId="2147483649"/>
          </pc:sldLayoutMkLst>
        </pc:sldLayoutChg>
        <pc:sldLayoutChg chg="setBg">
          <pc:chgData name="Richard Barker" userId="b467018d-54f2-4206-be52-c78a1c634912" providerId="ADAL" clId="{040DE563-CEBB-4962-A0B3-1A8604CA9D56}" dt="2021-05-30T02:36:13.575" v="134"/>
          <pc:sldLayoutMkLst>
            <pc:docMk/>
            <pc:sldMasterMk cId="1789582198" sldId="2147483648"/>
            <pc:sldLayoutMk cId="2701148786" sldId="2147483650"/>
          </pc:sldLayoutMkLst>
        </pc:sldLayoutChg>
        <pc:sldLayoutChg chg="setBg">
          <pc:chgData name="Richard Barker" userId="b467018d-54f2-4206-be52-c78a1c634912" providerId="ADAL" clId="{040DE563-CEBB-4962-A0B3-1A8604CA9D56}" dt="2021-05-30T02:36:13.575" v="134"/>
          <pc:sldLayoutMkLst>
            <pc:docMk/>
            <pc:sldMasterMk cId="1789582198" sldId="2147483648"/>
            <pc:sldLayoutMk cId="1726519517" sldId="2147483651"/>
          </pc:sldLayoutMkLst>
        </pc:sldLayoutChg>
        <pc:sldLayoutChg chg="setBg">
          <pc:chgData name="Richard Barker" userId="b467018d-54f2-4206-be52-c78a1c634912" providerId="ADAL" clId="{040DE563-CEBB-4962-A0B3-1A8604CA9D56}" dt="2021-05-30T02:36:13.575" v="134"/>
          <pc:sldLayoutMkLst>
            <pc:docMk/>
            <pc:sldMasterMk cId="1789582198" sldId="2147483648"/>
            <pc:sldLayoutMk cId="589084905" sldId="2147483652"/>
          </pc:sldLayoutMkLst>
        </pc:sldLayoutChg>
        <pc:sldLayoutChg chg="setBg">
          <pc:chgData name="Richard Barker" userId="b467018d-54f2-4206-be52-c78a1c634912" providerId="ADAL" clId="{040DE563-CEBB-4962-A0B3-1A8604CA9D56}" dt="2021-05-30T02:36:13.575" v="134"/>
          <pc:sldLayoutMkLst>
            <pc:docMk/>
            <pc:sldMasterMk cId="1789582198" sldId="2147483648"/>
            <pc:sldLayoutMk cId="496169204" sldId="2147483653"/>
          </pc:sldLayoutMkLst>
        </pc:sldLayoutChg>
        <pc:sldLayoutChg chg="setBg">
          <pc:chgData name="Richard Barker" userId="b467018d-54f2-4206-be52-c78a1c634912" providerId="ADAL" clId="{040DE563-CEBB-4962-A0B3-1A8604CA9D56}" dt="2021-05-30T02:36:13.575" v="134"/>
          <pc:sldLayoutMkLst>
            <pc:docMk/>
            <pc:sldMasterMk cId="1789582198" sldId="2147483648"/>
            <pc:sldLayoutMk cId="213557050" sldId="2147483654"/>
          </pc:sldLayoutMkLst>
        </pc:sldLayoutChg>
        <pc:sldLayoutChg chg="setBg">
          <pc:chgData name="Richard Barker" userId="b467018d-54f2-4206-be52-c78a1c634912" providerId="ADAL" clId="{040DE563-CEBB-4962-A0B3-1A8604CA9D56}" dt="2021-05-30T02:36:13.575" v="134"/>
          <pc:sldLayoutMkLst>
            <pc:docMk/>
            <pc:sldMasterMk cId="1789582198" sldId="2147483648"/>
            <pc:sldLayoutMk cId="2799058019" sldId="2147483655"/>
          </pc:sldLayoutMkLst>
        </pc:sldLayoutChg>
        <pc:sldLayoutChg chg="setBg">
          <pc:chgData name="Richard Barker" userId="b467018d-54f2-4206-be52-c78a1c634912" providerId="ADAL" clId="{040DE563-CEBB-4962-A0B3-1A8604CA9D56}" dt="2021-05-30T02:36:13.575" v="134"/>
          <pc:sldLayoutMkLst>
            <pc:docMk/>
            <pc:sldMasterMk cId="1789582198" sldId="2147483648"/>
            <pc:sldLayoutMk cId="2557818098" sldId="2147483656"/>
          </pc:sldLayoutMkLst>
        </pc:sldLayoutChg>
        <pc:sldLayoutChg chg="setBg">
          <pc:chgData name="Richard Barker" userId="b467018d-54f2-4206-be52-c78a1c634912" providerId="ADAL" clId="{040DE563-CEBB-4962-A0B3-1A8604CA9D56}" dt="2021-05-30T02:36:13.575" v="134"/>
          <pc:sldLayoutMkLst>
            <pc:docMk/>
            <pc:sldMasterMk cId="1789582198" sldId="2147483648"/>
            <pc:sldLayoutMk cId="1048439145" sldId="2147483657"/>
          </pc:sldLayoutMkLst>
        </pc:sldLayoutChg>
        <pc:sldLayoutChg chg="setBg">
          <pc:chgData name="Richard Barker" userId="b467018d-54f2-4206-be52-c78a1c634912" providerId="ADAL" clId="{040DE563-CEBB-4962-A0B3-1A8604CA9D56}" dt="2021-05-30T02:36:13.575" v="134"/>
          <pc:sldLayoutMkLst>
            <pc:docMk/>
            <pc:sldMasterMk cId="1789582198" sldId="2147483648"/>
            <pc:sldLayoutMk cId="1821821555" sldId="2147483658"/>
          </pc:sldLayoutMkLst>
        </pc:sldLayoutChg>
        <pc:sldLayoutChg chg="setBg">
          <pc:chgData name="Richard Barker" userId="b467018d-54f2-4206-be52-c78a1c634912" providerId="ADAL" clId="{040DE563-CEBB-4962-A0B3-1A8604CA9D56}" dt="2021-05-30T02:36:13.575" v="134"/>
          <pc:sldLayoutMkLst>
            <pc:docMk/>
            <pc:sldMasterMk cId="1789582198" sldId="2147483648"/>
            <pc:sldLayoutMk cId="3056806672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4C8E0-D3C3-4AD6-95F4-53BC3C817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C56745-89C3-4495-956E-D4352A63B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81AA2-9400-496B-ADFC-7ED1CA1DA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1597-2FEC-4696-AEE7-318B4DD239CA}" type="datetimeFigureOut">
              <a:rPr lang="en-AU" smtClean="0"/>
              <a:t>4/07/2021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38222-1DDC-444E-B93E-C9E8712B4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6977A-AC6C-450D-B2B3-830B2C7A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31DC-339B-4D83-8E24-A5496BFB8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3285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4A62E-B5CA-49A3-BC5A-8F32BEB11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2B6EA6-7BA2-4C5C-ACD4-155E19B44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398AE-B947-4D64-A4A0-88280C298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1597-2FEC-4696-AEE7-318B4DD239CA}" type="datetimeFigureOut">
              <a:rPr lang="en-AU" smtClean="0"/>
              <a:t>4/07/2021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27923-89B9-41BC-A546-B1E734673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D9ED8-5F29-4D59-A771-9A38DAE19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31DC-339B-4D83-8E24-A5496BFB8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182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B981AB-3AF9-48D2-BC92-70127F174D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1F94B3-1F7F-4B84-8200-E1EA9E54C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C6602-E219-4CCE-8BAF-61E01619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1597-2FEC-4696-AEE7-318B4DD239CA}" type="datetimeFigureOut">
              <a:rPr lang="en-AU" smtClean="0"/>
              <a:t>4/07/2021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46348-F31C-4EB1-AD89-C4DFD051D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F656F-8725-4129-8BF7-D41BF2FB3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31DC-339B-4D83-8E24-A5496BFB8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6806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ABBA5-D369-4047-AEAE-8BECCEB7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6BEFA-80FF-4758-BECB-A72881F76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6A9AF-BEB5-47E3-A824-11D4C4BA6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1597-2FEC-4696-AEE7-318B4DD239CA}" type="datetimeFigureOut">
              <a:rPr lang="en-AU" smtClean="0"/>
              <a:t>4/07/2021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1767F-AA5D-40DE-BCBC-BB122AE6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D046D-4471-49D4-9CCE-1827D86F7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31DC-339B-4D83-8E24-A5496BFB8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1148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1E490-F06D-47B0-9E4F-BFD02D76E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D2476-433B-4599-AE7B-BA5773345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BA8DE-6289-4591-9833-ADA4D2F0B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1597-2FEC-4696-AEE7-318B4DD239CA}" type="datetimeFigureOut">
              <a:rPr lang="en-AU" smtClean="0"/>
              <a:t>4/07/2021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5B042-C8DE-41FB-AC15-83870D8BA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D2051-FD1B-462F-A6C3-78D79FBC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31DC-339B-4D83-8E24-A5496BFB8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6519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50AE0-2E2A-4F65-A60E-04573A940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886DC-7FE8-4F2B-9293-D817A862FE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FA4DB-E0AE-4BC7-BE80-4313279A99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B090F9-90BC-4321-9702-2EC3E069E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1597-2FEC-4696-AEE7-318B4DD239CA}" type="datetimeFigureOut">
              <a:rPr lang="en-AU" smtClean="0"/>
              <a:t>4/07/2021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14151F-019A-4741-9CA5-47C3A51B4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4F7579-8432-425B-BD9D-48ABCB3BF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31DC-339B-4D83-8E24-A5496BFB8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9084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66094-76C4-4459-B537-D79F37938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6BA92-DC30-4C25-AD7F-A90898EFE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0768FC-3A0C-4C12-B1CB-37CCE0A38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D0E977-543E-4275-ABBE-459D055C23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86928F-94D7-4487-AE3D-4C3EF42080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315CDA-7D6F-414A-944C-DC988AA7A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1597-2FEC-4696-AEE7-318B4DD239CA}" type="datetimeFigureOut">
              <a:rPr lang="en-AU" smtClean="0"/>
              <a:t>4/07/2021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60999-1F52-4293-82CC-A0F6662D2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C169FF-1F90-4EA8-ADF9-D88689E61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31DC-339B-4D83-8E24-A5496BFB8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6169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36EEA-BC59-4E38-9378-AEA77C89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CB387E-CEC3-430A-8639-DCDF40E9C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1597-2FEC-4696-AEE7-318B4DD239CA}" type="datetimeFigureOut">
              <a:rPr lang="en-AU" smtClean="0"/>
              <a:t>4/07/2021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C4D96F-F151-496D-A884-237C094B4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5B3421-CBAD-4937-886D-660F14710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31DC-339B-4D83-8E24-A5496BFB8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557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A44B42-3CA7-48CD-BF61-33B8A3B08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1597-2FEC-4696-AEE7-318B4DD239CA}" type="datetimeFigureOut">
              <a:rPr lang="en-AU" smtClean="0"/>
              <a:t>4/07/2021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C0FB39-9FCF-4F8F-938E-C67BCECCF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CCF45-6383-4BCB-A9C7-2B9FCE404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31DC-339B-4D83-8E24-A5496BFB8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9058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01F12-184A-435D-8C98-6E9CB89F4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EE0D3-4532-478F-A70C-441F8E6EB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D9B6C-E1BF-475F-93DA-FA03201174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7AB2A4-F65E-436C-BD20-B51B90DD6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1597-2FEC-4696-AEE7-318B4DD239CA}" type="datetimeFigureOut">
              <a:rPr lang="en-AU" smtClean="0"/>
              <a:t>4/07/2021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FFD0B-C523-4B76-9D51-CC76653CD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CBEBCB-0C5B-4B56-ADD6-A3EC12620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31DC-339B-4D83-8E24-A5496BFB8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7818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10A22-6C64-4139-B7BC-45538EAAC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135A8B-040C-472A-B123-2A26C0ED54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35AB08-0A78-4BF3-A1EA-CD7B171CB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B97E63-5B74-4B47-B36F-02AAF48B8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1597-2FEC-4696-AEE7-318B4DD239CA}" type="datetimeFigureOut">
              <a:rPr lang="en-AU" smtClean="0"/>
              <a:t>4/07/2021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79AF6C-3496-4C4B-90AC-185E824CA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AA6E94-B0FA-4C1D-ABA9-AE8915CA6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31DC-339B-4D83-8E24-A5496BFB8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843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FFE03E-01D1-4758-8DFB-C07BB234F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E5D2D-9C5F-4AC0-85CB-419C887A9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D61DE-0F89-42A1-96A6-0CCA1E3F37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C1597-2FEC-4696-AEE7-318B4DD239CA}" type="datetimeFigureOut">
              <a:rPr lang="en-AU" smtClean="0"/>
              <a:t>4/07/2021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3B61F-68CF-48FF-8CFD-707232ED1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B5CCD-2C1D-4488-91D5-92398F82E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C31DC-339B-4D83-8E24-A5496BFB8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9582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4BAF3-06F2-4CBE-848D-A75B26C25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2734" y="636607"/>
            <a:ext cx="4645250" cy="2026907"/>
          </a:xfrm>
        </p:spPr>
        <p:txBody>
          <a:bodyPr anchor="b">
            <a:normAutofit/>
          </a:bodyPr>
          <a:lstStyle/>
          <a:p>
            <a:pPr algn="l"/>
            <a:r>
              <a:rPr lang="en-AU" dirty="0"/>
              <a:t>Flinders Yacht Club 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6CD6CBC-7664-45D0-977F-598FCB90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46" y="0"/>
            <a:ext cx="2843469" cy="284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9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45588" cy="818216"/>
          </a:xfrm>
        </p:spPr>
        <p:txBody>
          <a:bodyPr/>
          <a:lstStyle/>
          <a:p>
            <a:pPr algn="ctr"/>
            <a:r>
              <a:rPr lang="en-AU" b="1" dirty="0"/>
              <a:t>Sailing School 27-31 Dec 2021</a:t>
            </a:r>
          </a:p>
        </p:txBody>
      </p:sp>
    </p:spTree>
    <p:extLst>
      <p:ext uri="{BB962C8B-B14F-4D97-AF65-F5344CB8AC3E}">
        <p14:creationId xmlns:p14="http://schemas.microsoft.com/office/powerpoint/2010/main" val="4256273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C5A9F4F-73CE-4349-936C-79E0F47C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207" y="615351"/>
            <a:ext cx="10515600" cy="1039346"/>
          </a:xfrm>
        </p:spPr>
        <p:txBody>
          <a:bodyPr/>
          <a:lstStyle/>
          <a:p>
            <a:pPr algn="ctr"/>
            <a:r>
              <a:rPr lang="en-US" b="1" dirty="0"/>
              <a:t>Summer Cup - Yardstick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AFC514-DD2D-429A-AD53-3F39D9DEC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390" y="1737611"/>
            <a:ext cx="10920879" cy="4197023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Dec 2020 – Jan 2021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6 Races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3</a:t>
            </a:r>
            <a:r>
              <a:rPr lang="en-AU" baseline="30000" dirty="0">
                <a:solidFill>
                  <a:schemeClr val="bg1"/>
                </a:solidFill>
              </a:rPr>
              <a:t>rd</a:t>
            </a:r>
            <a:r>
              <a:rPr lang="en-AU" dirty="0">
                <a:solidFill>
                  <a:schemeClr val="bg1"/>
                </a:solidFill>
              </a:rPr>
              <a:t>: Warwick Mitchell – Beta Weta 29 pts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2</a:t>
            </a:r>
            <a:r>
              <a:rPr lang="en-AU" baseline="30000" dirty="0">
                <a:solidFill>
                  <a:schemeClr val="bg1"/>
                </a:solidFill>
              </a:rPr>
              <a:t>nd</a:t>
            </a:r>
            <a:r>
              <a:rPr lang="en-AU" dirty="0">
                <a:solidFill>
                  <a:schemeClr val="bg1"/>
                </a:solidFill>
              </a:rPr>
              <a:t> : Angus </a:t>
            </a:r>
            <a:r>
              <a:rPr lang="en-AU" dirty="0" err="1">
                <a:solidFill>
                  <a:schemeClr val="bg1"/>
                </a:solidFill>
              </a:rPr>
              <a:t>Cramond</a:t>
            </a:r>
            <a:r>
              <a:rPr lang="en-AU" dirty="0">
                <a:solidFill>
                  <a:schemeClr val="bg1"/>
                </a:solidFill>
              </a:rPr>
              <a:t> – Mild Thing 28 pts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sz="4000" dirty="0">
                <a:solidFill>
                  <a:schemeClr val="bg1"/>
                </a:solidFill>
              </a:rPr>
              <a:t>1</a:t>
            </a:r>
            <a:r>
              <a:rPr lang="en-AU" sz="4000" baseline="30000" dirty="0">
                <a:solidFill>
                  <a:schemeClr val="bg1"/>
                </a:solidFill>
              </a:rPr>
              <a:t>st</a:t>
            </a:r>
            <a:r>
              <a:rPr lang="en-AU" sz="4000" dirty="0">
                <a:solidFill>
                  <a:schemeClr val="bg1"/>
                </a:solidFill>
              </a:rPr>
              <a:t> : </a:t>
            </a:r>
            <a:r>
              <a:rPr lang="en-AU" sz="4000" dirty="0" err="1">
                <a:solidFill>
                  <a:schemeClr val="bg1"/>
                </a:solidFill>
              </a:rPr>
              <a:t>Karsten</a:t>
            </a:r>
            <a:r>
              <a:rPr lang="en-AU" sz="4000" dirty="0">
                <a:solidFill>
                  <a:schemeClr val="bg1"/>
                </a:solidFill>
              </a:rPr>
              <a:t> &amp; Emma </a:t>
            </a:r>
            <a:r>
              <a:rPr lang="en-AU" sz="4000" dirty="0" err="1">
                <a:solidFill>
                  <a:schemeClr val="bg1"/>
                </a:solidFill>
              </a:rPr>
              <a:t>Freuchtl</a:t>
            </a:r>
            <a:r>
              <a:rPr lang="en-AU" sz="4000" dirty="0">
                <a:solidFill>
                  <a:schemeClr val="bg1"/>
                </a:solidFill>
              </a:rPr>
              <a:t> 11 pts</a:t>
            </a:r>
          </a:p>
        </p:txBody>
      </p:sp>
    </p:spTree>
    <p:extLst>
      <p:ext uri="{BB962C8B-B14F-4D97-AF65-F5344CB8AC3E}">
        <p14:creationId xmlns:p14="http://schemas.microsoft.com/office/powerpoint/2010/main" val="92235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C5A9F4F-73CE-4349-936C-79E0F47C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39346"/>
          </a:xfrm>
        </p:spPr>
        <p:txBody>
          <a:bodyPr/>
          <a:lstStyle/>
          <a:p>
            <a:pPr algn="ctr"/>
            <a:r>
              <a:rPr lang="en-US" b="1" dirty="0"/>
              <a:t>Summer Cup - Handicap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AFC514-DD2D-429A-AD53-3F39D9DEC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574" y="1737611"/>
            <a:ext cx="11420695" cy="4197023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Dec 2020- Jan 2021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6 Races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3</a:t>
            </a:r>
            <a:r>
              <a:rPr lang="en-AU" baseline="30000" dirty="0">
                <a:solidFill>
                  <a:schemeClr val="bg1"/>
                </a:solidFill>
              </a:rPr>
              <a:t>rd</a:t>
            </a:r>
            <a:r>
              <a:rPr lang="en-AU" dirty="0">
                <a:solidFill>
                  <a:schemeClr val="bg1"/>
                </a:solidFill>
              </a:rPr>
              <a:t>: Warwick Mitchell – Beta Weta 24.6 pts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2</a:t>
            </a:r>
            <a:r>
              <a:rPr lang="en-AU" baseline="30000" dirty="0">
                <a:solidFill>
                  <a:schemeClr val="bg1"/>
                </a:solidFill>
              </a:rPr>
              <a:t>nd</a:t>
            </a:r>
            <a:r>
              <a:rPr lang="en-AU" dirty="0">
                <a:solidFill>
                  <a:schemeClr val="bg1"/>
                </a:solidFill>
              </a:rPr>
              <a:t> : Warren Joel – </a:t>
            </a:r>
            <a:r>
              <a:rPr lang="en-AU" dirty="0" err="1">
                <a:solidFill>
                  <a:schemeClr val="bg1"/>
                </a:solidFill>
              </a:rPr>
              <a:t>Wetarse</a:t>
            </a:r>
            <a:r>
              <a:rPr lang="en-AU" dirty="0">
                <a:solidFill>
                  <a:schemeClr val="bg1"/>
                </a:solidFill>
              </a:rPr>
              <a:t> 24 pts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sz="4000" dirty="0">
                <a:solidFill>
                  <a:schemeClr val="bg1"/>
                </a:solidFill>
              </a:rPr>
              <a:t>1</a:t>
            </a:r>
            <a:r>
              <a:rPr lang="en-AU" sz="4000" baseline="30000" dirty="0">
                <a:solidFill>
                  <a:schemeClr val="bg1"/>
                </a:solidFill>
              </a:rPr>
              <a:t>st</a:t>
            </a:r>
            <a:r>
              <a:rPr lang="en-AU" sz="4000" dirty="0">
                <a:solidFill>
                  <a:schemeClr val="bg1"/>
                </a:solidFill>
              </a:rPr>
              <a:t> : </a:t>
            </a:r>
            <a:r>
              <a:rPr lang="en-AU" sz="4000" dirty="0" err="1">
                <a:solidFill>
                  <a:schemeClr val="bg1"/>
                </a:solidFill>
              </a:rPr>
              <a:t>Karsten</a:t>
            </a:r>
            <a:r>
              <a:rPr lang="en-AU" sz="4000" dirty="0">
                <a:solidFill>
                  <a:schemeClr val="bg1"/>
                </a:solidFill>
              </a:rPr>
              <a:t> &amp; Emma </a:t>
            </a:r>
            <a:r>
              <a:rPr lang="en-AU" sz="4000" dirty="0" err="1">
                <a:solidFill>
                  <a:schemeClr val="bg1"/>
                </a:solidFill>
              </a:rPr>
              <a:t>Fruechtl</a:t>
            </a:r>
            <a:r>
              <a:rPr lang="en-AU" sz="4000" dirty="0">
                <a:solidFill>
                  <a:schemeClr val="bg1"/>
                </a:solidFill>
              </a:rPr>
              <a:t> – FYC Pacer 4 - 18.5 pts</a:t>
            </a:r>
          </a:p>
        </p:txBody>
      </p:sp>
    </p:spTree>
    <p:extLst>
      <p:ext uri="{BB962C8B-B14F-4D97-AF65-F5344CB8AC3E}">
        <p14:creationId xmlns:p14="http://schemas.microsoft.com/office/powerpoint/2010/main" val="401898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651" y="344558"/>
            <a:ext cx="4927713" cy="818216"/>
          </a:xfrm>
        </p:spPr>
        <p:txBody>
          <a:bodyPr/>
          <a:lstStyle/>
          <a:p>
            <a:pPr algn="ctr"/>
            <a:r>
              <a:rPr lang="en-AU" b="1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408936"/>
              </p:ext>
            </p:extLst>
          </p:nvPr>
        </p:nvGraphicFramePr>
        <p:xfrm>
          <a:off x="-279524" y="1339969"/>
          <a:ext cx="6764392" cy="42632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64392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42632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 err="1">
                          <a:effectLst/>
                        </a:rPr>
                        <a:t>Karsten</a:t>
                      </a:r>
                      <a:r>
                        <a:rPr lang="en-AU" sz="3600" dirty="0">
                          <a:effectLst/>
                        </a:rPr>
                        <a:t> &amp; Emma </a:t>
                      </a:r>
                      <a:r>
                        <a:rPr lang="en-AU" sz="3600" dirty="0" err="1">
                          <a:effectLst/>
                        </a:rPr>
                        <a:t>Fruechtl</a:t>
                      </a:r>
                      <a:endParaRPr lang="en-AU" sz="3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effectLst/>
                        </a:rPr>
                        <a:t>1</a:t>
                      </a:r>
                      <a:r>
                        <a:rPr lang="en-AU" sz="3600" baseline="30000" dirty="0">
                          <a:effectLst/>
                        </a:rPr>
                        <a:t>st</a:t>
                      </a:r>
                      <a:r>
                        <a:rPr lang="en-AU" sz="3600" dirty="0">
                          <a:effectLst/>
                        </a:rPr>
                        <a:t> Summer Cup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AU" sz="36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rd</a:t>
                      </a:r>
                      <a:r>
                        <a:rPr lang="en-AU" sz="3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OTB Championship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AU" sz="36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rd</a:t>
                      </a:r>
                      <a:r>
                        <a:rPr lang="en-AU" sz="3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Brian Coleman Cup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Keenest Sailors of the Season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7104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FEF0B2-0B05-448B-BBF4-34D3CFBE7802}"/>
              </a:ext>
            </a:extLst>
          </p:cNvPr>
          <p:cNvSpPr txBox="1"/>
          <p:nvPr/>
        </p:nvSpPr>
        <p:spPr>
          <a:xfrm>
            <a:off x="649857" y="678611"/>
            <a:ext cx="43592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chemeClr val="bg1"/>
                </a:solidFill>
              </a:rPr>
              <a:t>2021 Westernport Teams Racing</a:t>
            </a:r>
          </a:p>
          <a:p>
            <a:r>
              <a:rPr lang="en-AU" sz="4000" b="1" dirty="0">
                <a:solidFill>
                  <a:schemeClr val="bg1"/>
                </a:solidFill>
              </a:rPr>
              <a:t>Jan 10 2021</a:t>
            </a:r>
          </a:p>
        </p:txBody>
      </p:sp>
    </p:spTree>
    <p:extLst>
      <p:ext uri="{BB962C8B-B14F-4D97-AF65-F5344CB8AC3E}">
        <p14:creationId xmlns:p14="http://schemas.microsoft.com/office/powerpoint/2010/main" val="3415082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78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432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920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4BAF3-06F2-4CBE-848D-A75B26C25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2734" y="636607"/>
            <a:ext cx="4645250" cy="2026907"/>
          </a:xfrm>
        </p:spPr>
        <p:txBody>
          <a:bodyPr anchor="b">
            <a:normAutofit/>
          </a:bodyPr>
          <a:lstStyle/>
          <a:p>
            <a:pPr algn="l"/>
            <a:r>
              <a:rPr lang="en-AU" dirty="0"/>
              <a:t>Flinders Yacht Club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8B84E0-5E5E-4032-9B72-A7F440D3DA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3387" y="2663514"/>
            <a:ext cx="4645250" cy="534339"/>
          </a:xfrm>
        </p:spPr>
        <p:txBody>
          <a:bodyPr anchor="t">
            <a:normAutofit/>
          </a:bodyPr>
          <a:lstStyle/>
          <a:p>
            <a:pPr algn="l"/>
            <a:r>
              <a:rPr lang="en-AU" sz="2000" dirty="0"/>
              <a:t>Off the Beach Trophies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6CD6CBC-7664-45D0-977F-598FCB90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46" y="0"/>
            <a:ext cx="2843469" cy="284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79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906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438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198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841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4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tanding on a field&#10;&#10;Description automatically generated with low confidence">
            <a:extLst>
              <a:ext uri="{FF2B5EF4-FFF2-40B4-BE49-F238E27FC236}">
                <a16:creationId xmlns:a16="http://schemas.microsoft.com/office/drawing/2014/main" id="{C1242E10-D440-4158-B2E1-46CB2C40851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7" b="77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4892040"/>
            <a:ext cx="12191999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545D3-69B1-4FE1-9086-B9D07A8D6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5154168"/>
            <a:ext cx="6973204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Teams Racing A Grade – Runners up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21F58D-0FAA-480E-9ABF-565B659FC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8200" y="5154168"/>
            <a:ext cx="2892986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Rick Barker, Anton </a:t>
            </a:r>
            <a:r>
              <a:rPr lang="en-US" sz="2000" dirty="0" err="1">
                <a:solidFill>
                  <a:schemeClr val="tx2"/>
                </a:solidFill>
              </a:rPr>
              <a:t>Fruechtl</a:t>
            </a:r>
            <a:r>
              <a:rPr lang="en-US" sz="2000" dirty="0">
                <a:solidFill>
                  <a:schemeClr val="tx2"/>
                </a:solidFill>
              </a:rPr>
              <a:t>, Rose Fogarty, Ed Wright, Harrison Wright, Charlie O’Hara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3816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541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C5A9F4F-73CE-4349-936C-79E0F47C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39346"/>
          </a:xfrm>
        </p:spPr>
        <p:txBody>
          <a:bodyPr/>
          <a:lstStyle/>
          <a:p>
            <a:pPr algn="ctr"/>
            <a:r>
              <a:rPr lang="en-US" b="1" dirty="0"/>
              <a:t>Junior Championship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AFC514-DD2D-429A-AD53-3F39D9DEC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390" y="1737611"/>
            <a:ext cx="10920879" cy="4197023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Jan 2020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6 Races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3</a:t>
            </a:r>
            <a:r>
              <a:rPr lang="en-AU" baseline="30000" dirty="0">
                <a:solidFill>
                  <a:schemeClr val="bg1"/>
                </a:solidFill>
              </a:rPr>
              <a:t>rd</a:t>
            </a:r>
            <a:r>
              <a:rPr lang="en-AU" dirty="0">
                <a:solidFill>
                  <a:schemeClr val="bg1"/>
                </a:solidFill>
              </a:rPr>
              <a:t>: Liam Vallely &amp; Gavin Vallely (470 Knot Again) 19.5 pts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2</a:t>
            </a:r>
            <a:r>
              <a:rPr lang="en-AU" baseline="30000" dirty="0">
                <a:solidFill>
                  <a:schemeClr val="bg1"/>
                </a:solidFill>
              </a:rPr>
              <a:t>nd</a:t>
            </a:r>
            <a:r>
              <a:rPr lang="en-AU" dirty="0">
                <a:solidFill>
                  <a:schemeClr val="bg1"/>
                </a:solidFill>
              </a:rPr>
              <a:t> : Anton &amp; </a:t>
            </a:r>
            <a:r>
              <a:rPr lang="en-AU" dirty="0" err="1">
                <a:solidFill>
                  <a:schemeClr val="bg1"/>
                </a:solidFill>
              </a:rPr>
              <a:t>Meike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Fruechtl</a:t>
            </a:r>
            <a:r>
              <a:rPr lang="en-AU" dirty="0">
                <a:solidFill>
                  <a:schemeClr val="bg1"/>
                </a:solidFill>
              </a:rPr>
              <a:t> (Club Pacer 2) 14.5 pts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sz="4000" dirty="0">
                <a:solidFill>
                  <a:schemeClr val="bg1"/>
                </a:solidFill>
              </a:rPr>
              <a:t>1</a:t>
            </a:r>
            <a:r>
              <a:rPr lang="en-AU" sz="4000" baseline="30000" dirty="0">
                <a:solidFill>
                  <a:schemeClr val="bg1"/>
                </a:solidFill>
              </a:rPr>
              <a:t>st</a:t>
            </a:r>
            <a:r>
              <a:rPr lang="en-AU" sz="4000" dirty="0">
                <a:solidFill>
                  <a:schemeClr val="bg1"/>
                </a:solidFill>
              </a:rPr>
              <a:t> : Lilly Fogarty &amp; Rose Fogarty(Club Pacer 3) 6 Pts</a:t>
            </a:r>
          </a:p>
        </p:txBody>
      </p:sp>
    </p:spTree>
    <p:extLst>
      <p:ext uri="{BB962C8B-B14F-4D97-AF65-F5344CB8AC3E}">
        <p14:creationId xmlns:p14="http://schemas.microsoft.com/office/powerpoint/2010/main" val="375975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109" y="704432"/>
            <a:ext cx="6275717" cy="818216"/>
          </a:xfrm>
        </p:spPr>
        <p:txBody>
          <a:bodyPr/>
          <a:lstStyle/>
          <a:p>
            <a:pPr algn="ctr"/>
            <a:r>
              <a:rPr lang="en-AU" b="1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6423524"/>
              </p:ext>
            </p:extLst>
          </p:nvPr>
        </p:nvGraphicFramePr>
        <p:xfrm>
          <a:off x="168805" y="3259029"/>
          <a:ext cx="5992189" cy="36629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92189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36629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Liam Vallely &amp; Gavin Vallely – Knot Again</a:t>
                      </a:r>
                      <a:endParaRPr lang="en-AU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AU" sz="36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rd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Junior Championship</a:t>
                      </a:r>
                      <a:endParaRPr lang="en-AU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0842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51CB1-65B9-4DEC-8BEC-ED9971C48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/>
              <a:t>Laser Regatta – Point Leo 17 Jan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28740-3BBA-4362-B3E9-8D23D192F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91" y="2947059"/>
            <a:ext cx="10515600" cy="2280549"/>
          </a:xfrm>
        </p:spPr>
        <p:txBody>
          <a:bodyPr>
            <a:normAutofit/>
          </a:bodyPr>
          <a:lstStyle/>
          <a:p>
            <a:pPr algn="ctr"/>
            <a:r>
              <a:rPr lang="en-AU" sz="4000" dirty="0">
                <a:solidFill>
                  <a:schemeClr val="bg1"/>
                </a:solidFill>
              </a:rPr>
              <a:t>2</a:t>
            </a:r>
            <a:r>
              <a:rPr lang="en-AU" sz="4000" baseline="30000" dirty="0">
                <a:solidFill>
                  <a:schemeClr val="bg1"/>
                </a:solidFill>
              </a:rPr>
              <a:t>nd</a:t>
            </a:r>
            <a:r>
              <a:rPr lang="en-AU" sz="4000" dirty="0">
                <a:solidFill>
                  <a:schemeClr val="bg1"/>
                </a:solidFill>
              </a:rPr>
              <a:t> Ed Wright</a:t>
            </a:r>
          </a:p>
          <a:p>
            <a:pPr algn="ctr"/>
            <a:r>
              <a:rPr lang="en-AU" sz="4000" dirty="0">
                <a:solidFill>
                  <a:schemeClr val="bg1"/>
                </a:solidFill>
              </a:rPr>
              <a:t>3</a:t>
            </a:r>
            <a:r>
              <a:rPr lang="en-AU" sz="4000" baseline="30000" dirty="0">
                <a:solidFill>
                  <a:schemeClr val="bg1"/>
                </a:solidFill>
              </a:rPr>
              <a:t>rd</a:t>
            </a:r>
            <a:r>
              <a:rPr lang="en-AU" sz="4000" dirty="0">
                <a:solidFill>
                  <a:schemeClr val="bg1"/>
                </a:solidFill>
              </a:rPr>
              <a:t> Rick Barker</a:t>
            </a:r>
          </a:p>
          <a:p>
            <a:pPr algn="ctr"/>
            <a:r>
              <a:rPr lang="en-AU" sz="4000" dirty="0">
                <a:solidFill>
                  <a:schemeClr val="bg1"/>
                </a:solidFill>
              </a:rPr>
              <a:t>4</a:t>
            </a:r>
            <a:r>
              <a:rPr lang="en-AU" sz="4000" baseline="30000" dirty="0">
                <a:solidFill>
                  <a:schemeClr val="bg1"/>
                </a:solidFill>
              </a:rPr>
              <a:t>th</a:t>
            </a:r>
            <a:r>
              <a:rPr lang="en-AU" sz="4000" dirty="0">
                <a:solidFill>
                  <a:schemeClr val="bg1"/>
                </a:solidFill>
              </a:rPr>
              <a:t> Leigh Glover</a:t>
            </a:r>
          </a:p>
        </p:txBody>
      </p:sp>
    </p:spTree>
    <p:extLst>
      <p:ext uri="{BB962C8B-B14F-4D97-AF65-F5344CB8AC3E}">
        <p14:creationId xmlns:p14="http://schemas.microsoft.com/office/powerpoint/2010/main" val="943602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C5A9F4F-73CE-4349-936C-79E0F47C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39346"/>
          </a:xfrm>
        </p:spPr>
        <p:txBody>
          <a:bodyPr/>
          <a:lstStyle/>
          <a:p>
            <a:pPr algn="ctr"/>
            <a:r>
              <a:rPr lang="en-US" b="1" dirty="0"/>
              <a:t>Brian Coleman Cup - Yardstick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AFC514-DD2D-429A-AD53-3F39D9DEC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390" y="1737611"/>
            <a:ext cx="10920879" cy="4197023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Australia Day 23 &amp; 24 Jan 2021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3 Races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3</a:t>
            </a:r>
            <a:r>
              <a:rPr lang="en-AU" baseline="30000" dirty="0">
                <a:solidFill>
                  <a:schemeClr val="bg1"/>
                </a:solidFill>
              </a:rPr>
              <a:t>rd</a:t>
            </a:r>
            <a:r>
              <a:rPr lang="en-AU" dirty="0">
                <a:solidFill>
                  <a:schemeClr val="bg1"/>
                </a:solidFill>
              </a:rPr>
              <a:t>: Leigh Glover – Rocket 10 pts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2</a:t>
            </a:r>
            <a:r>
              <a:rPr lang="en-AU" baseline="30000" dirty="0">
                <a:solidFill>
                  <a:schemeClr val="bg1"/>
                </a:solidFill>
              </a:rPr>
              <a:t>nd</a:t>
            </a:r>
            <a:r>
              <a:rPr lang="en-AU" dirty="0">
                <a:solidFill>
                  <a:schemeClr val="bg1"/>
                </a:solidFill>
              </a:rPr>
              <a:t> : </a:t>
            </a:r>
            <a:r>
              <a:rPr lang="en-AU" dirty="0" err="1">
                <a:solidFill>
                  <a:schemeClr val="bg1"/>
                </a:solidFill>
              </a:rPr>
              <a:t>Karsten</a:t>
            </a:r>
            <a:r>
              <a:rPr lang="en-AU" dirty="0">
                <a:solidFill>
                  <a:schemeClr val="bg1"/>
                </a:solidFill>
              </a:rPr>
              <a:t> &amp; Emma </a:t>
            </a:r>
            <a:r>
              <a:rPr lang="en-AU" dirty="0" err="1">
                <a:solidFill>
                  <a:schemeClr val="bg1"/>
                </a:solidFill>
              </a:rPr>
              <a:t>Fruechtl</a:t>
            </a:r>
            <a:r>
              <a:rPr lang="en-AU" dirty="0">
                <a:solidFill>
                  <a:schemeClr val="bg1"/>
                </a:solidFill>
              </a:rPr>
              <a:t> - 420 TBA 8 pts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sz="4000" dirty="0">
                <a:solidFill>
                  <a:schemeClr val="bg1"/>
                </a:solidFill>
              </a:rPr>
              <a:t>1</a:t>
            </a:r>
            <a:r>
              <a:rPr lang="en-AU" sz="4000" baseline="30000" dirty="0">
                <a:solidFill>
                  <a:schemeClr val="bg1"/>
                </a:solidFill>
              </a:rPr>
              <a:t>st</a:t>
            </a:r>
            <a:r>
              <a:rPr lang="en-AU" sz="4000" dirty="0">
                <a:solidFill>
                  <a:schemeClr val="bg1"/>
                </a:solidFill>
              </a:rPr>
              <a:t> : Lilly Fogarty &amp; Rose Fogarty (Club Pacer 3) 3 Pts</a:t>
            </a:r>
          </a:p>
        </p:txBody>
      </p:sp>
    </p:spTree>
    <p:extLst>
      <p:ext uri="{BB962C8B-B14F-4D97-AF65-F5344CB8AC3E}">
        <p14:creationId xmlns:p14="http://schemas.microsoft.com/office/powerpoint/2010/main" val="362561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4BAF3-06F2-4CBE-848D-A75B26C25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2734" y="636607"/>
            <a:ext cx="4645250" cy="2026907"/>
          </a:xfrm>
        </p:spPr>
        <p:txBody>
          <a:bodyPr anchor="b">
            <a:normAutofit/>
          </a:bodyPr>
          <a:lstStyle/>
          <a:p>
            <a:pPr algn="l"/>
            <a:r>
              <a:rPr lang="en-AU" dirty="0"/>
              <a:t>Good Sized Fleets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6CD6CBC-7664-45D0-977F-598FCB90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46" y="0"/>
            <a:ext cx="2843469" cy="284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42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C5A9F4F-73CE-4349-936C-79E0F47C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208" y="609600"/>
            <a:ext cx="10515600" cy="1039346"/>
          </a:xfrm>
        </p:spPr>
        <p:txBody>
          <a:bodyPr/>
          <a:lstStyle/>
          <a:p>
            <a:pPr algn="ctr"/>
            <a:r>
              <a:rPr lang="en-US" b="1" dirty="0"/>
              <a:t>Brian Coleman Cup - Handicap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AFC514-DD2D-429A-AD53-3F39D9DEC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390" y="1737611"/>
            <a:ext cx="10920879" cy="4197023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Australia Day 26 &amp; 27 Jan 2019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4 Races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3</a:t>
            </a:r>
            <a:r>
              <a:rPr lang="en-AU" baseline="30000" dirty="0">
                <a:solidFill>
                  <a:schemeClr val="bg1"/>
                </a:solidFill>
              </a:rPr>
              <a:t>rd</a:t>
            </a:r>
            <a:r>
              <a:rPr lang="en-AU" dirty="0">
                <a:solidFill>
                  <a:schemeClr val="bg1"/>
                </a:solidFill>
              </a:rPr>
              <a:t>: </a:t>
            </a:r>
            <a:r>
              <a:rPr lang="en-AU" dirty="0" err="1">
                <a:solidFill>
                  <a:schemeClr val="bg1"/>
                </a:solidFill>
              </a:rPr>
              <a:t>Karsten</a:t>
            </a:r>
            <a:r>
              <a:rPr lang="en-AU" dirty="0">
                <a:solidFill>
                  <a:schemeClr val="bg1"/>
                </a:solidFill>
              </a:rPr>
              <a:t> &amp; Emma </a:t>
            </a:r>
            <a:r>
              <a:rPr lang="en-AU" dirty="0" err="1">
                <a:solidFill>
                  <a:schemeClr val="bg1"/>
                </a:solidFill>
              </a:rPr>
              <a:t>Fruechtl</a:t>
            </a:r>
            <a:r>
              <a:rPr lang="en-AU" dirty="0">
                <a:solidFill>
                  <a:schemeClr val="bg1"/>
                </a:solidFill>
              </a:rPr>
              <a:t> - 420 TBA 11 pts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2</a:t>
            </a:r>
            <a:r>
              <a:rPr lang="en-AU" baseline="30000" dirty="0">
                <a:solidFill>
                  <a:schemeClr val="bg1"/>
                </a:solidFill>
              </a:rPr>
              <a:t>nd</a:t>
            </a:r>
            <a:r>
              <a:rPr lang="en-AU" dirty="0">
                <a:solidFill>
                  <a:schemeClr val="bg1"/>
                </a:solidFill>
              </a:rPr>
              <a:t> : Warren Joel – </a:t>
            </a:r>
            <a:r>
              <a:rPr lang="en-AU" dirty="0" err="1">
                <a:solidFill>
                  <a:schemeClr val="bg1"/>
                </a:solidFill>
              </a:rPr>
              <a:t>Wetarse</a:t>
            </a:r>
            <a:r>
              <a:rPr lang="en-AU" dirty="0">
                <a:solidFill>
                  <a:schemeClr val="bg1"/>
                </a:solidFill>
              </a:rPr>
              <a:t> 7 pts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sz="4000" dirty="0">
                <a:solidFill>
                  <a:schemeClr val="bg1"/>
                </a:solidFill>
              </a:rPr>
              <a:t>1</a:t>
            </a:r>
            <a:r>
              <a:rPr lang="en-AU" sz="4000" baseline="30000" dirty="0">
                <a:solidFill>
                  <a:schemeClr val="bg1"/>
                </a:solidFill>
              </a:rPr>
              <a:t>st</a:t>
            </a:r>
            <a:r>
              <a:rPr lang="en-AU" sz="4000" dirty="0">
                <a:solidFill>
                  <a:schemeClr val="bg1"/>
                </a:solidFill>
              </a:rPr>
              <a:t> : Lilly Fogarty &amp; Rose Fogarty (Club Pacer 3) 3 Pts</a:t>
            </a:r>
          </a:p>
        </p:txBody>
      </p:sp>
    </p:spTree>
    <p:extLst>
      <p:ext uri="{BB962C8B-B14F-4D97-AF65-F5344CB8AC3E}">
        <p14:creationId xmlns:p14="http://schemas.microsoft.com/office/powerpoint/2010/main" val="225099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76909" y="216392"/>
            <a:ext cx="10645588" cy="818216"/>
          </a:xfrm>
        </p:spPr>
        <p:txBody>
          <a:bodyPr/>
          <a:lstStyle/>
          <a:p>
            <a:pPr algn="ctr"/>
            <a:r>
              <a:rPr lang="en-AU" b="1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9736671"/>
              </p:ext>
            </p:extLst>
          </p:nvPr>
        </p:nvGraphicFramePr>
        <p:xfrm>
          <a:off x="6096000" y="504731"/>
          <a:ext cx="7122205" cy="50292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22205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5029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Warren Joel - </a:t>
                      </a:r>
                      <a:r>
                        <a:rPr lang="en-AU" sz="3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Wetarse</a:t>
                      </a:r>
                      <a:endParaRPr lang="en-AU" sz="3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AU" sz="3600" b="1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AU" sz="3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Brian Coleman Cup</a:t>
                      </a:r>
                      <a:endParaRPr lang="en-AU" sz="3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AU" sz="3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AU" sz="3600" b="1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AU" sz="3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Summer Cup</a:t>
                      </a:r>
                    </a:p>
                    <a:p>
                      <a:pPr algn="ctr"/>
                      <a:r>
                        <a:rPr lang="en-AU" sz="3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AU" sz="3600" b="1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rd</a:t>
                      </a:r>
                      <a:r>
                        <a:rPr lang="en-AU" sz="3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Spring Series (HC)</a:t>
                      </a:r>
                    </a:p>
                    <a:p>
                      <a:pPr algn="ctr"/>
                      <a:r>
                        <a:rPr lang="en-AU" sz="3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AU" sz="3600" b="1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rd</a:t>
                      </a:r>
                      <a:r>
                        <a:rPr lang="en-AU" sz="3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Autumn Series</a:t>
                      </a:r>
                      <a:endParaRPr lang="en-AU" sz="3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1468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45588" cy="818216"/>
          </a:xfrm>
        </p:spPr>
        <p:txBody>
          <a:bodyPr/>
          <a:lstStyle/>
          <a:p>
            <a:pPr algn="ctr"/>
            <a:r>
              <a:rPr lang="en-AU" b="1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3477559"/>
              </p:ext>
            </p:extLst>
          </p:nvPr>
        </p:nvGraphicFramePr>
        <p:xfrm>
          <a:off x="2200835" y="1183341"/>
          <a:ext cx="8763000" cy="50292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63000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5029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4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Lilly Fogarty &amp; Rose Fogarty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4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(Club Pacer 3) </a:t>
                      </a:r>
                      <a:endParaRPr lang="en-AU" sz="4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AU" sz="4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AU" sz="44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AU" sz="4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Junior Championship </a:t>
                      </a:r>
                    </a:p>
                    <a:p>
                      <a:pPr algn="ctr"/>
                      <a:r>
                        <a:rPr lang="en-AU" sz="4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AU" sz="44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AU" sz="4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Pacer Challenge</a:t>
                      </a:r>
                    </a:p>
                    <a:p>
                      <a:pPr algn="ctr"/>
                      <a:r>
                        <a:rPr lang="en-AU" sz="4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AU" sz="44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AU" sz="4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Brian Coleman Cup</a:t>
                      </a:r>
                      <a:endParaRPr lang="en-AU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9490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803D4-E871-4E39-90B6-BD8109C18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6430"/>
            <a:ext cx="10515600" cy="1325563"/>
          </a:xfrm>
        </p:spPr>
        <p:txBody>
          <a:bodyPr/>
          <a:lstStyle/>
          <a:p>
            <a:r>
              <a:rPr lang="en-AU" dirty="0"/>
              <a:t>49er Olympic Sailors Visit FYC</a:t>
            </a:r>
          </a:p>
        </p:txBody>
      </p:sp>
    </p:spTree>
    <p:extLst>
      <p:ext uri="{BB962C8B-B14F-4D97-AF65-F5344CB8AC3E}">
        <p14:creationId xmlns:p14="http://schemas.microsoft.com/office/powerpoint/2010/main" val="25332968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803D4-E871-4E39-90B6-BD8109C18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6430"/>
            <a:ext cx="10515600" cy="1325563"/>
          </a:xfrm>
        </p:spPr>
        <p:txBody>
          <a:bodyPr/>
          <a:lstStyle/>
          <a:p>
            <a:r>
              <a:rPr lang="en-AU" dirty="0"/>
              <a:t>49er Olympic Sailors Visit FYC</a:t>
            </a:r>
          </a:p>
        </p:txBody>
      </p:sp>
    </p:spTree>
    <p:extLst>
      <p:ext uri="{BB962C8B-B14F-4D97-AF65-F5344CB8AC3E}">
        <p14:creationId xmlns:p14="http://schemas.microsoft.com/office/powerpoint/2010/main" val="30815822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C5A9F4F-73CE-4349-936C-79E0F47C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39346"/>
          </a:xfrm>
        </p:spPr>
        <p:txBody>
          <a:bodyPr/>
          <a:lstStyle/>
          <a:p>
            <a:pPr algn="ctr"/>
            <a:r>
              <a:rPr lang="en-US" b="1" dirty="0"/>
              <a:t>Labor Day Series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AFC514-DD2D-429A-AD53-3F39D9DEC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390" y="1737611"/>
            <a:ext cx="10920879" cy="4197023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6 &amp; 7 March 2021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4 Races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3</a:t>
            </a:r>
            <a:r>
              <a:rPr lang="en-AU" baseline="30000" dirty="0">
                <a:solidFill>
                  <a:schemeClr val="bg1"/>
                </a:solidFill>
              </a:rPr>
              <a:t>rd</a:t>
            </a:r>
            <a:r>
              <a:rPr lang="en-AU" dirty="0">
                <a:solidFill>
                  <a:schemeClr val="bg1"/>
                </a:solidFill>
              </a:rPr>
              <a:t>: Hugh Dolan – Clun Pacer 1 - 18 pts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2</a:t>
            </a:r>
            <a:r>
              <a:rPr lang="en-AU" baseline="30000" dirty="0">
                <a:solidFill>
                  <a:schemeClr val="bg1"/>
                </a:solidFill>
              </a:rPr>
              <a:t>nd</a:t>
            </a:r>
            <a:r>
              <a:rPr lang="en-AU" dirty="0">
                <a:solidFill>
                  <a:schemeClr val="bg1"/>
                </a:solidFill>
              </a:rPr>
              <a:t> : Angus </a:t>
            </a:r>
            <a:r>
              <a:rPr lang="en-AU" dirty="0" err="1">
                <a:solidFill>
                  <a:schemeClr val="bg1"/>
                </a:solidFill>
              </a:rPr>
              <a:t>Cramond</a:t>
            </a:r>
            <a:r>
              <a:rPr lang="en-AU" dirty="0">
                <a:solidFill>
                  <a:schemeClr val="bg1"/>
                </a:solidFill>
              </a:rPr>
              <a:t> – Mild Thing 7 pts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sz="4000" dirty="0">
                <a:solidFill>
                  <a:schemeClr val="bg1"/>
                </a:solidFill>
              </a:rPr>
              <a:t>1</a:t>
            </a:r>
            <a:r>
              <a:rPr lang="en-AU" sz="4000" baseline="30000" dirty="0">
                <a:solidFill>
                  <a:schemeClr val="bg1"/>
                </a:solidFill>
              </a:rPr>
              <a:t>st</a:t>
            </a:r>
            <a:r>
              <a:rPr lang="en-AU" sz="4000" dirty="0">
                <a:solidFill>
                  <a:schemeClr val="bg1"/>
                </a:solidFill>
              </a:rPr>
              <a:t> : Leigh Glover – Rocket 3 Pts</a:t>
            </a:r>
          </a:p>
        </p:txBody>
      </p:sp>
    </p:spTree>
    <p:extLst>
      <p:ext uri="{BB962C8B-B14F-4D97-AF65-F5344CB8AC3E}">
        <p14:creationId xmlns:p14="http://schemas.microsoft.com/office/powerpoint/2010/main" val="181154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65407" y="2441216"/>
            <a:ext cx="10645588" cy="818216"/>
          </a:xfrm>
        </p:spPr>
        <p:txBody>
          <a:bodyPr/>
          <a:lstStyle/>
          <a:p>
            <a:pPr algn="ctr"/>
            <a:r>
              <a:rPr lang="en-AU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8128638"/>
              </p:ext>
            </p:extLst>
          </p:nvPr>
        </p:nvGraphicFramePr>
        <p:xfrm>
          <a:off x="124075" y="2677005"/>
          <a:ext cx="4845007" cy="39344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45007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39344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Angus </a:t>
                      </a:r>
                      <a:r>
                        <a:rPr lang="en-AU" sz="36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Cramond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Mild Thing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AU" sz="36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Summer Cup (YS)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AU" sz="36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Labour Day Series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28562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45588" cy="818216"/>
          </a:xfrm>
        </p:spPr>
        <p:txBody>
          <a:bodyPr/>
          <a:lstStyle/>
          <a:p>
            <a:pPr algn="ctr"/>
            <a:r>
              <a:rPr lang="en-AU" b="1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4042396"/>
              </p:ext>
            </p:extLst>
          </p:nvPr>
        </p:nvGraphicFramePr>
        <p:xfrm>
          <a:off x="6386939" y="2478468"/>
          <a:ext cx="6602147" cy="43795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02147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34892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Leigh Glover – Rocket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1st Labour Day Series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1st Autumn Series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2nd Spring Series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2nd Vignerons Trophy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3rd Brian Coleman Cup YS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AU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1390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45588" cy="818216"/>
          </a:xfrm>
        </p:spPr>
        <p:txBody>
          <a:bodyPr/>
          <a:lstStyle/>
          <a:p>
            <a:pPr algn="ctr"/>
            <a:r>
              <a:rPr lang="en-AU" b="1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016408"/>
              </p:ext>
            </p:extLst>
          </p:nvPr>
        </p:nvGraphicFramePr>
        <p:xfrm>
          <a:off x="2303769" y="2113342"/>
          <a:ext cx="6602147" cy="34892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02147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34892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Hugh Dolan – Pacer 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3rd Labour Day Series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AU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52155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283D3-FE09-4758-98BB-91631E9DC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9374"/>
            <a:ext cx="10515600" cy="1325563"/>
          </a:xfrm>
        </p:spPr>
        <p:txBody>
          <a:bodyPr/>
          <a:lstStyle/>
          <a:p>
            <a:r>
              <a:rPr lang="en-AU" b="1" dirty="0"/>
              <a:t>Pacer State Titles 6-8 March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87593-2BBD-44B5-ACC7-48EBA288D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06509" cy="4351338"/>
          </a:xfrm>
        </p:spPr>
        <p:txBody>
          <a:bodyPr>
            <a:noAutofit/>
          </a:bodyPr>
          <a:lstStyle/>
          <a:p>
            <a:r>
              <a:rPr lang="en-AU" sz="4000" dirty="0">
                <a:solidFill>
                  <a:schemeClr val="bg1"/>
                </a:solidFill>
              </a:rPr>
              <a:t>2</a:t>
            </a:r>
            <a:r>
              <a:rPr lang="en-AU" sz="4000" baseline="30000" dirty="0">
                <a:solidFill>
                  <a:schemeClr val="bg1"/>
                </a:solidFill>
              </a:rPr>
              <a:t>nd</a:t>
            </a:r>
            <a:r>
              <a:rPr lang="en-AU" sz="4000" dirty="0">
                <a:solidFill>
                  <a:schemeClr val="bg1"/>
                </a:solidFill>
              </a:rPr>
              <a:t> Non Spinnaker Division – Ed &amp; Harrison Wright</a:t>
            </a:r>
          </a:p>
          <a:p>
            <a:r>
              <a:rPr lang="en-AU" sz="4000" dirty="0">
                <a:solidFill>
                  <a:schemeClr val="bg1"/>
                </a:solidFill>
              </a:rPr>
              <a:t>1</a:t>
            </a:r>
            <a:r>
              <a:rPr lang="en-AU" sz="4000" baseline="30000" dirty="0">
                <a:solidFill>
                  <a:schemeClr val="bg1"/>
                </a:solidFill>
              </a:rPr>
              <a:t>st</a:t>
            </a:r>
            <a:r>
              <a:rPr lang="en-AU" sz="4000" dirty="0">
                <a:solidFill>
                  <a:schemeClr val="bg1"/>
                </a:solidFill>
              </a:rPr>
              <a:t> Junior – Senior Division – Lilly Fogarty &amp; Rick Barker</a:t>
            </a:r>
          </a:p>
          <a:p>
            <a:r>
              <a:rPr lang="en-AU" sz="4000" dirty="0">
                <a:solidFill>
                  <a:schemeClr val="bg1"/>
                </a:solidFill>
              </a:rPr>
              <a:t>6</a:t>
            </a:r>
            <a:r>
              <a:rPr lang="en-AU" sz="4000" baseline="30000" dirty="0">
                <a:solidFill>
                  <a:schemeClr val="bg1"/>
                </a:solidFill>
              </a:rPr>
              <a:t>th</a:t>
            </a:r>
            <a:r>
              <a:rPr lang="en-AU" sz="4000" dirty="0">
                <a:solidFill>
                  <a:schemeClr val="bg1"/>
                </a:solidFill>
              </a:rPr>
              <a:t> Non Spinnaker </a:t>
            </a:r>
            <a:r>
              <a:rPr lang="en-AU" sz="4000" dirty="0" err="1">
                <a:solidFill>
                  <a:schemeClr val="bg1"/>
                </a:solidFill>
              </a:rPr>
              <a:t>Div</a:t>
            </a:r>
            <a:r>
              <a:rPr lang="en-AU" sz="4000" dirty="0">
                <a:solidFill>
                  <a:schemeClr val="bg1"/>
                </a:solidFill>
              </a:rPr>
              <a:t> – </a:t>
            </a:r>
            <a:r>
              <a:rPr lang="en-AU" sz="4000" dirty="0" err="1">
                <a:solidFill>
                  <a:schemeClr val="bg1"/>
                </a:solidFill>
              </a:rPr>
              <a:t>Karsten</a:t>
            </a:r>
            <a:r>
              <a:rPr lang="en-AU" sz="4000" dirty="0">
                <a:solidFill>
                  <a:schemeClr val="bg1"/>
                </a:solidFill>
              </a:rPr>
              <a:t> &amp; Emma </a:t>
            </a:r>
            <a:r>
              <a:rPr lang="en-AU" sz="4000" dirty="0" err="1">
                <a:solidFill>
                  <a:schemeClr val="bg1"/>
                </a:solidFill>
              </a:rPr>
              <a:t>Fruechtl</a:t>
            </a:r>
            <a:endParaRPr lang="en-AU" sz="4000" dirty="0">
              <a:solidFill>
                <a:schemeClr val="bg1"/>
              </a:solidFill>
            </a:endParaRPr>
          </a:p>
          <a:p>
            <a:r>
              <a:rPr lang="en-AU" sz="4000" dirty="0">
                <a:solidFill>
                  <a:schemeClr val="bg1"/>
                </a:solidFill>
              </a:rPr>
              <a:t>7</a:t>
            </a:r>
            <a:r>
              <a:rPr lang="en-AU" sz="4000" baseline="30000" dirty="0">
                <a:solidFill>
                  <a:schemeClr val="bg1"/>
                </a:solidFill>
              </a:rPr>
              <a:t>th</a:t>
            </a:r>
            <a:r>
              <a:rPr lang="en-AU" sz="4000" dirty="0">
                <a:solidFill>
                  <a:schemeClr val="bg1"/>
                </a:solidFill>
              </a:rPr>
              <a:t> Non Spinnaker </a:t>
            </a:r>
            <a:r>
              <a:rPr lang="en-AU" sz="4000" dirty="0" err="1">
                <a:solidFill>
                  <a:schemeClr val="bg1"/>
                </a:solidFill>
              </a:rPr>
              <a:t>Div</a:t>
            </a:r>
            <a:r>
              <a:rPr lang="en-AU" sz="4000" dirty="0">
                <a:solidFill>
                  <a:schemeClr val="bg1"/>
                </a:solidFill>
              </a:rPr>
              <a:t> – Rose Fogarty &amp; lucy Barker</a:t>
            </a:r>
          </a:p>
          <a:p>
            <a:r>
              <a:rPr lang="en-AU" sz="4000" dirty="0">
                <a:solidFill>
                  <a:schemeClr val="bg1"/>
                </a:solidFill>
              </a:rPr>
              <a:t>8</a:t>
            </a:r>
            <a:r>
              <a:rPr lang="en-AU" sz="4000" baseline="30000" dirty="0">
                <a:solidFill>
                  <a:schemeClr val="bg1"/>
                </a:solidFill>
              </a:rPr>
              <a:t>th</a:t>
            </a:r>
            <a:r>
              <a:rPr lang="en-AU" sz="4000" dirty="0">
                <a:solidFill>
                  <a:schemeClr val="bg1"/>
                </a:solidFill>
              </a:rPr>
              <a:t> Non Spinnaker </a:t>
            </a:r>
            <a:r>
              <a:rPr lang="en-AU" sz="4000" dirty="0" err="1">
                <a:solidFill>
                  <a:schemeClr val="bg1"/>
                </a:solidFill>
              </a:rPr>
              <a:t>Div</a:t>
            </a:r>
            <a:r>
              <a:rPr lang="en-AU" sz="4000" dirty="0">
                <a:solidFill>
                  <a:schemeClr val="bg1"/>
                </a:solidFill>
              </a:rPr>
              <a:t> – Andrew &amp; Mischa </a:t>
            </a:r>
            <a:r>
              <a:rPr lang="en-AU" sz="4000" dirty="0" err="1">
                <a:solidFill>
                  <a:schemeClr val="bg1"/>
                </a:solidFill>
              </a:rPr>
              <a:t>Englisch</a:t>
            </a:r>
            <a:endParaRPr lang="en-AU" sz="4000" dirty="0">
              <a:solidFill>
                <a:schemeClr val="bg1"/>
              </a:solidFill>
            </a:endParaRPr>
          </a:p>
          <a:p>
            <a:r>
              <a:rPr lang="en-AU" sz="4000" dirty="0">
                <a:solidFill>
                  <a:schemeClr val="bg1"/>
                </a:solidFill>
              </a:rPr>
              <a:t>10</a:t>
            </a:r>
            <a:r>
              <a:rPr lang="en-AU" sz="4000" baseline="30000" dirty="0">
                <a:solidFill>
                  <a:schemeClr val="bg1"/>
                </a:solidFill>
              </a:rPr>
              <a:t>th</a:t>
            </a:r>
            <a:r>
              <a:rPr lang="en-AU" sz="4000" dirty="0">
                <a:solidFill>
                  <a:schemeClr val="bg1"/>
                </a:solidFill>
              </a:rPr>
              <a:t> Non Spinnaker </a:t>
            </a:r>
            <a:r>
              <a:rPr lang="en-AU" sz="4000" dirty="0" err="1">
                <a:solidFill>
                  <a:schemeClr val="bg1"/>
                </a:solidFill>
              </a:rPr>
              <a:t>Div</a:t>
            </a:r>
            <a:r>
              <a:rPr lang="en-AU" sz="4000" dirty="0">
                <a:solidFill>
                  <a:schemeClr val="bg1"/>
                </a:solidFill>
              </a:rPr>
              <a:t> – Anton &amp; </a:t>
            </a:r>
            <a:r>
              <a:rPr lang="en-AU" sz="4000" dirty="0" err="1">
                <a:solidFill>
                  <a:schemeClr val="bg1"/>
                </a:solidFill>
              </a:rPr>
              <a:t>Meike</a:t>
            </a:r>
            <a:r>
              <a:rPr lang="en-AU" sz="4000" dirty="0">
                <a:solidFill>
                  <a:schemeClr val="bg1"/>
                </a:solidFill>
              </a:rPr>
              <a:t> </a:t>
            </a:r>
            <a:r>
              <a:rPr lang="en-AU" sz="4000" dirty="0" err="1">
                <a:solidFill>
                  <a:schemeClr val="bg1"/>
                </a:solidFill>
              </a:rPr>
              <a:t>Fruechtl</a:t>
            </a:r>
            <a:endParaRPr lang="en-A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479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21579-9C2A-434D-A42E-2C22D1A83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D14F1-388B-4297-BA29-EF13E2B58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969" y="169068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chemeClr val="bg1"/>
                </a:solidFill>
              </a:rPr>
              <a:t>56 = Most OTB Races planned in Club history</a:t>
            </a:r>
          </a:p>
          <a:p>
            <a:r>
              <a:rPr lang="en-GB" dirty="0">
                <a:solidFill>
                  <a:schemeClr val="bg1"/>
                </a:solidFill>
              </a:rPr>
              <a:t>11 = Highest average fleet across OTB races in Club history</a:t>
            </a:r>
          </a:p>
          <a:p>
            <a:r>
              <a:rPr lang="en-GB" dirty="0">
                <a:solidFill>
                  <a:schemeClr val="bg1"/>
                </a:solidFill>
              </a:rPr>
              <a:t>7 = Number of FYC Boats competing at a State Championships during the season (probably a record)</a:t>
            </a:r>
          </a:p>
          <a:p>
            <a:r>
              <a:rPr lang="en-GB" dirty="0">
                <a:solidFill>
                  <a:schemeClr val="bg1"/>
                </a:solidFill>
              </a:rPr>
              <a:t>1 = Number of points separating 1st &amp; 2nd in the Club Championship</a:t>
            </a:r>
          </a:p>
          <a:p>
            <a:r>
              <a:rPr lang="en-GB" dirty="0">
                <a:solidFill>
                  <a:schemeClr val="bg1"/>
                </a:solidFill>
              </a:rPr>
              <a:t>0 = the number of times a Mother/Son crew have won the OTB Aggregate series previously</a:t>
            </a:r>
          </a:p>
          <a:p>
            <a:r>
              <a:rPr lang="en-GB" dirty="0">
                <a:solidFill>
                  <a:schemeClr val="bg1"/>
                </a:solidFill>
              </a:rPr>
              <a:t>12 = New OTB sailors competing in races this season (</a:t>
            </a:r>
            <a:r>
              <a:rPr lang="en-GB" dirty="0" err="1">
                <a:solidFill>
                  <a:schemeClr val="bg1"/>
                </a:solidFill>
              </a:rPr>
              <a:t>Prabas</a:t>
            </a:r>
            <a:r>
              <a:rPr lang="en-GB" dirty="0">
                <a:solidFill>
                  <a:schemeClr val="bg1"/>
                </a:solidFill>
              </a:rPr>
              <a:t>, Maria, Arabella, Luka, Andrew, Mischa, Rupert, Sarah, Igor, Scarlet to name a few)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8728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F9E54-45D0-4CF6-9C63-512CBC621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Montalto Marathon 28 March 2021</a:t>
            </a:r>
          </a:p>
        </p:txBody>
      </p:sp>
    </p:spTree>
    <p:extLst>
      <p:ext uri="{BB962C8B-B14F-4D97-AF65-F5344CB8AC3E}">
        <p14:creationId xmlns:p14="http://schemas.microsoft.com/office/powerpoint/2010/main" val="384006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9995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2160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1171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7727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283D3-FE09-4758-98BB-91631E9DC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9374"/>
            <a:ext cx="10515600" cy="1325563"/>
          </a:xfrm>
        </p:spPr>
        <p:txBody>
          <a:bodyPr/>
          <a:lstStyle/>
          <a:p>
            <a:r>
              <a:rPr lang="en-AU" b="1" dirty="0"/>
              <a:t>Montalto Marathon 28 March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87593-2BBD-44B5-ACC7-48EBA288D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06509" cy="4351338"/>
          </a:xfrm>
        </p:spPr>
        <p:txBody>
          <a:bodyPr>
            <a:noAutofit/>
          </a:bodyPr>
          <a:lstStyle/>
          <a:p>
            <a:r>
              <a:rPr lang="en-AU" sz="4000" dirty="0">
                <a:solidFill>
                  <a:schemeClr val="bg1"/>
                </a:solidFill>
              </a:rPr>
              <a:t>14 entries 10 finishers</a:t>
            </a:r>
          </a:p>
          <a:p>
            <a:r>
              <a:rPr lang="en-AU" sz="4000" dirty="0">
                <a:solidFill>
                  <a:schemeClr val="bg1"/>
                </a:solidFill>
              </a:rPr>
              <a:t>1</a:t>
            </a:r>
            <a:r>
              <a:rPr lang="en-AU" sz="4000" baseline="30000" dirty="0">
                <a:solidFill>
                  <a:schemeClr val="bg1"/>
                </a:solidFill>
              </a:rPr>
              <a:t>st</a:t>
            </a:r>
            <a:r>
              <a:rPr lang="en-AU" sz="4000" dirty="0">
                <a:solidFill>
                  <a:schemeClr val="bg1"/>
                </a:solidFill>
              </a:rPr>
              <a:t> Monohulls– Harrison &amp; Ed Wright - Pacer</a:t>
            </a:r>
          </a:p>
          <a:p>
            <a:r>
              <a:rPr lang="en-AU" sz="4000" dirty="0">
                <a:solidFill>
                  <a:schemeClr val="bg1"/>
                </a:solidFill>
              </a:rPr>
              <a:t>1</a:t>
            </a:r>
            <a:r>
              <a:rPr lang="en-AU" sz="4000" baseline="30000" dirty="0">
                <a:solidFill>
                  <a:schemeClr val="bg1"/>
                </a:solidFill>
              </a:rPr>
              <a:t>st</a:t>
            </a:r>
            <a:r>
              <a:rPr lang="en-AU" sz="4000" dirty="0">
                <a:solidFill>
                  <a:schemeClr val="bg1"/>
                </a:solidFill>
              </a:rPr>
              <a:t> Keels &amp; </a:t>
            </a:r>
            <a:r>
              <a:rPr lang="en-AU" sz="4000" dirty="0" err="1">
                <a:solidFill>
                  <a:schemeClr val="bg1"/>
                </a:solidFill>
              </a:rPr>
              <a:t>Trailables</a:t>
            </a:r>
            <a:r>
              <a:rPr lang="en-AU" sz="4000" dirty="0">
                <a:solidFill>
                  <a:schemeClr val="bg1"/>
                </a:solidFill>
              </a:rPr>
              <a:t> – Andrew Kings – J70</a:t>
            </a:r>
          </a:p>
          <a:p>
            <a:r>
              <a:rPr lang="en-AU" sz="4000" dirty="0">
                <a:solidFill>
                  <a:schemeClr val="bg1"/>
                </a:solidFill>
              </a:rPr>
              <a:t>1</a:t>
            </a:r>
            <a:r>
              <a:rPr lang="en-AU" sz="4000" baseline="30000" dirty="0">
                <a:solidFill>
                  <a:schemeClr val="bg1"/>
                </a:solidFill>
              </a:rPr>
              <a:t>st</a:t>
            </a:r>
            <a:r>
              <a:rPr lang="en-AU" sz="4000" dirty="0">
                <a:solidFill>
                  <a:schemeClr val="bg1"/>
                </a:solidFill>
              </a:rPr>
              <a:t> Junior Crew – Lilly Fogarty &amp; Mischa English </a:t>
            </a:r>
          </a:p>
        </p:txBody>
      </p:sp>
    </p:spTree>
    <p:extLst>
      <p:ext uri="{BB962C8B-B14F-4D97-AF65-F5344CB8AC3E}">
        <p14:creationId xmlns:p14="http://schemas.microsoft.com/office/powerpoint/2010/main" val="16437744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C5A9F4F-73CE-4349-936C-79E0F47C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3934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Ian Freeland Memorial Trophy - YS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AFC514-DD2D-429A-AD53-3F39D9DEC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390" y="1737611"/>
            <a:ext cx="10920879" cy="4197023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Easter 3 &amp; 4 April 2021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4 Races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3</a:t>
            </a:r>
            <a:r>
              <a:rPr lang="en-AU" baseline="30000" dirty="0">
                <a:solidFill>
                  <a:schemeClr val="bg1"/>
                </a:solidFill>
              </a:rPr>
              <a:t>rd</a:t>
            </a:r>
            <a:r>
              <a:rPr lang="en-AU" dirty="0">
                <a:solidFill>
                  <a:schemeClr val="bg1"/>
                </a:solidFill>
              </a:rPr>
              <a:t>: </a:t>
            </a:r>
            <a:r>
              <a:rPr lang="en-AU" dirty="0" err="1">
                <a:solidFill>
                  <a:schemeClr val="bg1"/>
                </a:solidFill>
              </a:rPr>
              <a:t>Karsten</a:t>
            </a:r>
            <a:r>
              <a:rPr lang="en-AU" dirty="0">
                <a:solidFill>
                  <a:schemeClr val="bg1"/>
                </a:solidFill>
              </a:rPr>
              <a:t> &amp; Anton </a:t>
            </a:r>
            <a:r>
              <a:rPr lang="en-AU" dirty="0" err="1">
                <a:solidFill>
                  <a:schemeClr val="bg1"/>
                </a:solidFill>
              </a:rPr>
              <a:t>Fruechtl</a:t>
            </a:r>
            <a:r>
              <a:rPr lang="en-AU" dirty="0">
                <a:solidFill>
                  <a:schemeClr val="bg1"/>
                </a:solidFill>
              </a:rPr>
              <a:t> 420 TBA 9 pts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2</a:t>
            </a:r>
            <a:r>
              <a:rPr lang="en-AU" baseline="30000" dirty="0">
                <a:solidFill>
                  <a:schemeClr val="bg1"/>
                </a:solidFill>
              </a:rPr>
              <a:t>nd</a:t>
            </a:r>
            <a:r>
              <a:rPr lang="en-AU" dirty="0">
                <a:solidFill>
                  <a:schemeClr val="bg1"/>
                </a:solidFill>
              </a:rPr>
              <a:t> : Rick Barker &amp; Lilly Fogarty – Chase 5Pts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sz="4000" dirty="0">
                <a:solidFill>
                  <a:schemeClr val="bg1"/>
                </a:solidFill>
              </a:rPr>
              <a:t>1</a:t>
            </a:r>
            <a:r>
              <a:rPr lang="en-AU" sz="4000" baseline="30000" dirty="0">
                <a:solidFill>
                  <a:schemeClr val="bg1"/>
                </a:solidFill>
              </a:rPr>
              <a:t>st</a:t>
            </a:r>
            <a:r>
              <a:rPr lang="en-AU" sz="4000" dirty="0">
                <a:solidFill>
                  <a:schemeClr val="bg1"/>
                </a:solidFill>
              </a:rPr>
              <a:t> : Ed, Kylie &amp; Harrison Wright – Firefly 4pts</a:t>
            </a:r>
          </a:p>
        </p:txBody>
      </p:sp>
    </p:spTree>
    <p:extLst>
      <p:ext uri="{BB962C8B-B14F-4D97-AF65-F5344CB8AC3E}">
        <p14:creationId xmlns:p14="http://schemas.microsoft.com/office/powerpoint/2010/main" val="96314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C5A9F4F-73CE-4349-936C-79E0F47C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3934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Ian Freeland Memorial Trophy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AFC514-DD2D-429A-AD53-3F39D9DEC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390" y="1737611"/>
            <a:ext cx="10920879" cy="4197023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Easter 3 &amp; 4 April 2021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4 Races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3</a:t>
            </a:r>
            <a:r>
              <a:rPr lang="en-AU" baseline="30000" dirty="0">
                <a:solidFill>
                  <a:schemeClr val="bg1"/>
                </a:solidFill>
              </a:rPr>
              <a:t>rd</a:t>
            </a:r>
            <a:r>
              <a:rPr lang="en-AU" dirty="0">
                <a:solidFill>
                  <a:schemeClr val="bg1"/>
                </a:solidFill>
              </a:rPr>
              <a:t>: Warwick Mitchell – Beta Weta 10.5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2</a:t>
            </a:r>
            <a:r>
              <a:rPr lang="en-AU" baseline="30000" dirty="0">
                <a:solidFill>
                  <a:schemeClr val="bg1"/>
                </a:solidFill>
              </a:rPr>
              <a:t>nd</a:t>
            </a:r>
            <a:r>
              <a:rPr lang="en-AU" dirty="0">
                <a:solidFill>
                  <a:schemeClr val="bg1"/>
                </a:solidFill>
              </a:rPr>
              <a:t> : Ed, Kylie &amp; Harrison Wright – Firefly 7.5 pts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sz="4000" dirty="0">
                <a:solidFill>
                  <a:schemeClr val="bg1"/>
                </a:solidFill>
              </a:rPr>
              <a:t>1</a:t>
            </a:r>
            <a:r>
              <a:rPr lang="en-AU" sz="4000" baseline="30000" dirty="0">
                <a:solidFill>
                  <a:schemeClr val="bg1"/>
                </a:solidFill>
              </a:rPr>
              <a:t>st</a:t>
            </a:r>
            <a:r>
              <a:rPr lang="en-AU" sz="4000" dirty="0">
                <a:solidFill>
                  <a:schemeClr val="bg1"/>
                </a:solidFill>
              </a:rPr>
              <a:t> : Rick Barker &amp; Lilly Fogarty – Chase 4 pts</a:t>
            </a:r>
          </a:p>
        </p:txBody>
      </p:sp>
    </p:spTree>
    <p:extLst>
      <p:ext uri="{BB962C8B-B14F-4D97-AF65-F5344CB8AC3E}">
        <p14:creationId xmlns:p14="http://schemas.microsoft.com/office/powerpoint/2010/main" val="96731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45588" cy="818216"/>
          </a:xfrm>
        </p:spPr>
        <p:txBody>
          <a:bodyPr/>
          <a:lstStyle/>
          <a:p>
            <a:pPr algn="ctr"/>
            <a:r>
              <a:rPr lang="en-AU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0743364"/>
              </p:ext>
            </p:extLst>
          </p:nvPr>
        </p:nvGraphicFramePr>
        <p:xfrm>
          <a:off x="2200835" y="1183341"/>
          <a:ext cx="8763000" cy="50292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63000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5029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Ed, Kylie &amp; Harrison Wight – Firefly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AU" sz="36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Ian </a:t>
                      </a:r>
                      <a:r>
                        <a:rPr lang="en-AU" sz="36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Feeland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Memorial Trophy Yardstick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AU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45838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3531" y="304143"/>
            <a:ext cx="7268346" cy="818216"/>
          </a:xfrm>
        </p:spPr>
        <p:txBody>
          <a:bodyPr/>
          <a:lstStyle/>
          <a:p>
            <a:pPr algn="ctr"/>
            <a:r>
              <a:rPr lang="en-AU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1266832"/>
              </p:ext>
            </p:extLst>
          </p:nvPr>
        </p:nvGraphicFramePr>
        <p:xfrm>
          <a:off x="5275544" y="3680742"/>
          <a:ext cx="6549973" cy="28731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49973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2873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Rick Barker  &amp; Lilly Fogarty  - Chase             </a:t>
                      </a:r>
                      <a:endParaRPr lang="en-AU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AU" sz="36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Ian Freeland Memorial Trophy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4089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C5A9F4F-73CE-4349-936C-79E0F47C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39346"/>
          </a:xfrm>
        </p:spPr>
        <p:txBody>
          <a:bodyPr/>
          <a:lstStyle/>
          <a:p>
            <a:pPr algn="ctr"/>
            <a:r>
              <a:rPr lang="en-US" b="1" dirty="0"/>
              <a:t>Spring Series - Handicap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AFC514-DD2D-429A-AD53-3F39D9DEC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390" y="1737611"/>
            <a:ext cx="10920879" cy="4197023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Nov- Dec 2020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9 Races Planned – 3 Sailed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dirty="0">
                <a:solidFill>
                  <a:schemeClr val="bg1"/>
                </a:solidFill>
              </a:rPr>
              <a:t>3</a:t>
            </a:r>
            <a:r>
              <a:rPr lang="en-AU" baseline="30000" dirty="0">
                <a:solidFill>
                  <a:schemeClr val="bg1"/>
                </a:solidFill>
              </a:rPr>
              <a:t>rd</a:t>
            </a:r>
            <a:r>
              <a:rPr lang="en-AU" dirty="0">
                <a:solidFill>
                  <a:schemeClr val="bg1"/>
                </a:solidFill>
              </a:rPr>
              <a:t>: Warren Joel – Weta 13 pts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2</a:t>
            </a:r>
            <a:r>
              <a:rPr lang="en-AU" baseline="30000" dirty="0">
                <a:solidFill>
                  <a:schemeClr val="bg1"/>
                </a:solidFill>
              </a:rPr>
              <a:t>nd</a:t>
            </a:r>
            <a:r>
              <a:rPr lang="en-AU" dirty="0">
                <a:solidFill>
                  <a:schemeClr val="bg1"/>
                </a:solidFill>
              </a:rPr>
              <a:t> : Leigh Glover – Laser 10pts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sz="3200" dirty="0">
                <a:solidFill>
                  <a:schemeClr val="bg1"/>
                </a:solidFill>
              </a:rPr>
              <a:t>1</a:t>
            </a:r>
            <a:r>
              <a:rPr lang="en-AU" sz="3200" baseline="30000" dirty="0">
                <a:solidFill>
                  <a:schemeClr val="bg1"/>
                </a:solidFill>
              </a:rPr>
              <a:t>st</a:t>
            </a:r>
            <a:r>
              <a:rPr lang="en-AU" sz="3200" dirty="0">
                <a:solidFill>
                  <a:schemeClr val="bg1"/>
                </a:solidFill>
              </a:rPr>
              <a:t> : </a:t>
            </a:r>
            <a:r>
              <a:rPr lang="sv-SE" sz="3200" dirty="0">
                <a:solidFill>
                  <a:schemeClr val="bg1"/>
                </a:solidFill>
              </a:rPr>
              <a:t>Rick Barker – Laser 10pts</a:t>
            </a:r>
            <a:endParaRPr lang="en-A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32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C5A9F4F-73CE-4349-936C-79E0F47C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3934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Autumn Series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AFC514-DD2D-429A-AD53-3F39D9DEC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390" y="1737611"/>
            <a:ext cx="10920879" cy="4197023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March - April 2021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3 Races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3</a:t>
            </a:r>
            <a:r>
              <a:rPr lang="en-AU" baseline="30000" dirty="0">
                <a:solidFill>
                  <a:schemeClr val="bg1"/>
                </a:solidFill>
              </a:rPr>
              <a:t>rd</a:t>
            </a:r>
            <a:r>
              <a:rPr lang="en-AU" dirty="0">
                <a:solidFill>
                  <a:schemeClr val="bg1"/>
                </a:solidFill>
              </a:rPr>
              <a:t>: Warren Joel – </a:t>
            </a:r>
            <a:r>
              <a:rPr lang="en-AU" dirty="0" err="1">
                <a:solidFill>
                  <a:schemeClr val="bg1"/>
                </a:solidFill>
              </a:rPr>
              <a:t>Wetarse</a:t>
            </a:r>
            <a:r>
              <a:rPr lang="en-AU" dirty="0">
                <a:solidFill>
                  <a:schemeClr val="bg1"/>
                </a:solidFill>
              </a:rPr>
              <a:t> 23 Pts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2</a:t>
            </a:r>
            <a:r>
              <a:rPr lang="en-AU" baseline="30000" dirty="0">
                <a:solidFill>
                  <a:schemeClr val="bg1"/>
                </a:solidFill>
              </a:rPr>
              <a:t>nd</a:t>
            </a:r>
            <a:r>
              <a:rPr lang="en-AU" dirty="0">
                <a:solidFill>
                  <a:schemeClr val="bg1"/>
                </a:solidFill>
              </a:rPr>
              <a:t> : Ed &amp; Harrison Wright – Firefly 9 pts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sz="4000" dirty="0">
                <a:solidFill>
                  <a:schemeClr val="bg1"/>
                </a:solidFill>
              </a:rPr>
              <a:t>1</a:t>
            </a:r>
            <a:r>
              <a:rPr lang="en-AU" sz="4000" baseline="30000" dirty="0">
                <a:solidFill>
                  <a:schemeClr val="bg1"/>
                </a:solidFill>
              </a:rPr>
              <a:t>st</a:t>
            </a:r>
            <a:r>
              <a:rPr lang="en-AU" sz="4000" dirty="0">
                <a:solidFill>
                  <a:schemeClr val="bg1"/>
                </a:solidFill>
              </a:rPr>
              <a:t> : Leigh Glover Rocket - 9 pts</a:t>
            </a:r>
          </a:p>
        </p:txBody>
      </p:sp>
    </p:spTree>
    <p:extLst>
      <p:ext uri="{BB962C8B-B14F-4D97-AF65-F5344CB8AC3E}">
        <p14:creationId xmlns:p14="http://schemas.microsoft.com/office/powerpoint/2010/main" val="320286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3811" y="425570"/>
            <a:ext cx="7268346" cy="818216"/>
          </a:xfrm>
        </p:spPr>
        <p:txBody>
          <a:bodyPr/>
          <a:lstStyle/>
          <a:p>
            <a:pPr algn="ctr"/>
            <a:r>
              <a:rPr lang="en-AU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3454475"/>
              </p:ext>
            </p:extLst>
          </p:nvPr>
        </p:nvGraphicFramePr>
        <p:xfrm>
          <a:off x="69363" y="989161"/>
          <a:ext cx="6549973" cy="28731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49973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2873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Warwick Mitchell – Beta Weta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AU" sz="36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OTB Multihull Championship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AU" sz="36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rd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Summer Cup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AU" sz="36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rd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Ian Freeland Memorial Trophy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81387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3811" y="425570"/>
            <a:ext cx="7268346" cy="818216"/>
          </a:xfrm>
        </p:spPr>
        <p:txBody>
          <a:bodyPr/>
          <a:lstStyle/>
          <a:p>
            <a:pPr algn="ctr"/>
            <a:r>
              <a:rPr lang="en-AU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4937404"/>
              </p:ext>
            </p:extLst>
          </p:nvPr>
        </p:nvGraphicFramePr>
        <p:xfrm>
          <a:off x="183663" y="3429000"/>
          <a:ext cx="6549973" cy="28731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49973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2873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Persistence Award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Ozone – Grant Matthews, Greg Reed &amp; Michael Hollowood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25637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45588" cy="818216"/>
          </a:xfrm>
        </p:spPr>
        <p:txBody>
          <a:bodyPr/>
          <a:lstStyle/>
          <a:p>
            <a:pPr algn="ctr"/>
            <a:r>
              <a:rPr lang="en-AU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517791"/>
              </p:ext>
            </p:extLst>
          </p:nvPr>
        </p:nvGraphicFramePr>
        <p:xfrm>
          <a:off x="3214472" y="857276"/>
          <a:ext cx="6099649" cy="27152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99649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27152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 Sailors of The Year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Andrew, Mischa &amp; Luka </a:t>
                      </a:r>
                      <a:r>
                        <a:rPr lang="en-AU" sz="36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Englisch</a:t>
                      </a:r>
                      <a:endParaRPr lang="en-AU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27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45588" cy="818216"/>
          </a:xfrm>
        </p:spPr>
        <p:txBody>
          <a:bodyPr/>
          <a:lstStyle/>
          <a:p>
            <a:pPr algn="ctr"/>
            <a:r>
              <a:rPr lang="en-AU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4635086"/>
              </p:ext>
            </p:extLst>
          </p:nvPr>
        </p:nvGraphicFramePr>
        <p:xfrm>
          <a:off x="3214472" y="857276"/>
          <a:ext cx="6099649" cy="27152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99649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27152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 Sailor of The Year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Prabas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AU" sz="36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Tomar</a:t>
                      </a:r>
                      <a:endParaRPr lang="en-AU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037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5049086"/>
              </p:ext>
            </p:extLst>
          </p:nvPr>
        </p:nvGraphicFramePr>
        <p:xfrm>
          <a:off x="2205370" y="2242466"/>
          <a:ext cx="7781260" cy="28211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81260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28211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Young Sailors of the Year</a:t>
                      </a:r>
                      <a:endParaRPr lang="en-AU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Harrison Wight &amp; Anton </a:t>
                      </a:r>
                      <a:r>
                        <a:rPr lang="en-AU" sz="36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Fruechtl</a:t>
                      </a:r>
                      <a:endParaRPr lang="en-AU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31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4CCD1-213D-4F4D-B361-1FD75EB77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Thanks to our Volunteers!!!</a:t>
            </a:r>
          </a:p>
        </p:txBody>
      </p:sp>
    </p:spTree>
    <p:extLst>
      <p:ext uri="{BB962C8B-B14F-4D97-AF65-F5344CB8AC3E}">
        <p14:creationId xmlns:p14="http://schemas.microsoft.com/office/powerpoint/2010/main" val="10520290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C5A9F4F-73CE-4349-936C-79E0F47C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3934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OTB Aggregate Trophy- HCP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AFC514-DD2D-429A-AD53-3F39D9DEC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390" y="1737611"/>
            <a:ext cx="10920879" cy="4197023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Jan – March 2021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17 Races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3</a:t>
            </a:r>
            <a:r>
              <a:rPr lang="en-AU" baseline="30000" dirty="0">
                <a:solidFill>
                  <a:schemeClr val="bg1"/>
                </a:solidFill>
              </a:rPr>
              <a:t>rd</a:t>
            </a:r>
            <a:r>
              <a:rPr lang="en-AU" dirty="0">
                <a:solidFill>
                  <a:schemeClr val="bg1"/>
                </a:solidFill>
              </a:rPr>
              <a:t>: Harrison &amp; Ed Wright – Firefly 38pts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2</a:t>
            </a:r>
            <a:r>
              <a:rPr lang="en-AU" baseline="30000" dirty="0">
                <a:solidFill>
                  <a:schemeClr val="bg1"/>
                </a:solidFill>
              </a:rPr>
              <a:t>nd</a:t>
            </a:r>
            <a:r>
              <a:rPr lang="en-AU" dirty="0">
                <a:solidFill>
                  <a:schemeClr val="bg1"/>
                </a:solidFill>
              </a:rPr>
              <a:t> : Rick Barker – Ocean Oddity 31 pts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sz="4000" dirty="0">
                <a:solidFill>
                  <a:schemeClr val="bg1"/>
                </a:solidFill>
              </a:rPr>
              <a:t>1</a:t>
            </a:r>
            <a:r>
              <a:rPr lang="en-AU" sz="4000" baseline="30000" dirty="0">
                <a:solidFill>
                  <a:schemeClr val="bg1"/>
                </a:solidFill>
              </a:rPr>
              <a:t>st</a:t>
            </a:r>
            <a:r>
              <a:rPr lang="en-AU" sz="4000" dirty="0">
                <a:solidFill>
                  <a:schemeClr val="bg1"/>
                </a:solidFill>
              </a:rPr>
              <a:t> : Anton &amp; </a:t>
            </a:r>
            <a:r>
              <a:rPr lang="en-AU" sz="4000" dirty="0" err="1">
                <a:solidFill>
                  <a:schemeClr val="bg1"/>
                </a:solidFill>
              </a:rPr>
              <a:t>Meike</a:t>
            </a:r>
            <a:r>
              <a:rPr lang="en-AU" sz="4000" dirty="0">
                <a:solidFill>
                  <a:schemeClr val="bg1"/>
                </a:solidFill>
              </a:rPr>
              <a:t> </a:t>
            </a:r>
            <a:r>
              <a:rPr lang="en-AU" sz="4000" dirty="0" err="1">
                <a:solidFill>
                  <a:schemeClr val="bg1"/>
                </a:solidFill>
              </a:rPr>
              <a:t>Fruechtl</a:t>
            </a:r>
            <a:r>
              <a:rPr lang="en-AU" sz="4000" dirty="0">
                <a:solidFill>
                  <a:schemeClr val="bg1"/>
                </a:solidFill>
              </a:rPr>
              <a:t> – Pacer 2 -13.5pts</a:t>
            </a:r>
          </a:p>
        </p:txBody>
      </p:sp>
    </p:spTree>
    <p:extLst>
      <p:ext uri="{BB962C8B-B14F-4D97-AF65-F5344CB8AC3E}">
        <p14:creationId xmlns:p14="http://schemas.microsoft.com/office/powerpoint/2010/main" val="297342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349" y="1106998"/>
            <a:ext cx="7463879" cy="818216"/>
          </a:xfrm>
        </p:spPr>
        <p:txBody>
          <a:bodyPr/>
          <a:lstStyle/>
          <a:p>
            <a:pPr algn="ctr"/>
            <a:r>
              <a:rPr lang="en-AU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7055957"/>
              </p:ext>
            </p:extLst>
          </p:nvPr>
        </p:nvGraphicFramePr>
        <p:xfrm>
          <a:off x="2159642" y="1625374"/>
          <a:ext cx="7595295" cy="40053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95295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4005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Anton &amp; </a:t>
                      </a:r>
                      <a:r>
                        <a:rPr lang="en-AU" sz="36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Meike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AU" sz="36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Fruechtl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Club Pacer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AU" sz="36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OTB Aggregate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AU" sz="36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Junior Championship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56558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C5A9F4F-73CE-4349-936C-79E0F47C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3934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OTB Championship - Yardstick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AFC514-DD2D-429A-AD53-3F39D9DEC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390" y="1737611"/>
            <a:ext cx="10920879" cy="4197023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Jan – March 2021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17 Races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3</a:t>
            </a:r>
            <a:r>
              <a:rPr lang="en-AU" baseline="30000" dirty="0">
                <a:solidFill>
                  <a:schemeClr val="bg1"/>
                </a:solidFill>
              </a:rPr>
              <a:t>rd</a:t>
            </a:r>
            <a:r>
              <a:rPr lang="en-AU" dirty="0">
                <a:solidFill>
                  <a:schemeClr val="bg1"/>
                </a:solidFill>
              </a:rPr>
              <a:t>: </a:t>
            </a:r>
            <a:r>
              <a:rPr lang="en-AU" dirty="0" err="1">
                <a:solidFill>
                  <a:schemeClr val="bg1"/>
                </a:solidFill>
              </a:rPr>
              <a:t>Karsten</a:t>
            </a:r>
            <a:r>
              <a:rPr lang="en-AU" dirty="0">
                <a:solidFill>
                  <a:schemeClr val="bg1"/>
                </a:solidFill>
              </a:rPr>
              <a:t> &amp; Emma </a:t>
            </a:r>
            <a:r>
              <a:rPr lang="en-AU" dirty="0" err="1">
                <a:solidFill>
                  <a:schemeClr val="bg1"/>
                </a:solidFill>
              </a:rPr>
              <a:t>Fruechtl</a:t>
            </a:r>
            <a:r>
              <a:rPr lang="en-AU" dirty="0">
                <a:solidFill>
                  <a:schemeClr val="bg1"/>
                </a:solidFill>
              </a:rPr>
              <a:t> – Club Pacer 4 29.3 Pts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2</a:t>
            </a:r>
            <a:r>
              <a:rPr lang="en-AU" baseline="30000" dirty="0">
                <a:solidFill>
                  <a:schemeClr val="bg1"/>
                </a:solidFill>
              </a:rPr>
              <a:t>nd</a:t>
            </a:r>
            <a:r>
              <a:rPr lang="en-AU" dirty="0">
                <a:solidFill>
                  <a:schemeClr val="bg1"/>
                </a:solidFill>
              </a:rPr>
              <a:t> : Rick Barker (Laser – Ocean Oddity) 19.1 pts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sz="4000" dirty="0">
                <a:solidFill>
                  <a:schemeClr val="bg1"/>
                </a:solidFill>
              </a:rPr>
              <a:t>1</a:t>
            </a:r>
            <a:r>
              <a:rPr lang="en-AU" sz="4000" baseline="30000" dirty="0">
                <a:solidFill>
                  <a:schemeClr val="bg1"/>
                </a:solidFill>
              </a:rPr>
              <a:t>st</a:t>
            </a:r>
            <a:r>
              <a:rPr lang="en-AU" sz="4000" dirty="0">
                <a:solidFill>
                  <a:schemeClr val="bg1"/>
                </a:solidFill>
              </a:rPr>
              <a:t> : Harrison &amp; Ed Wright 18.1 pts</a:t>
            </a:r>
          </a:p>
        </p:txBody>
      </p:sp>
    </p:spTree>
    <p:extLst>
      <p:ext uri="{BB962C8B-B14F-4D97-AF65-F5344CB8AC3E}">
        <p14:creationId xmlns:p14="http://schemas.microsoft.com/office/powerpoint/2010/main" val="113303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C5A9F4F-73CE-4349-936C-79E0F47C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39346"/>
          </a:xfrm>
        </p:spPr>
        <p:txBody>
          <a:bodyPr/>
          <a:lstStyle/>
          <a:p>
            <a:pPr algn="ctr"/>
            <a:r>
              <a:rPr lang="en-US" b="1" dirty="0"/>
              <a:t>Spring Series - Yardstick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AFC514-DD2D-429A-AD53-3F39D9DEC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390" y="1737611"/>
            <a:ext cx="10920879" cy="4197023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Nov – Dec 2020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Races Planned – 3 Sailed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ctr"/>
            <a:r>
              <a:rPr lang="en-AU" dirty="0">
                <a:solidFill>
                  <a:schemeClr val="bg1"/>
                </a:solidFill>
              </a:rPr>
              <a:t>3</a:t>
            </a:r>
            <a:r>
              <a:rPr lang="en-AU" baseline="30000" dirty="0">
                <a:solidFill>
                  <a:schemeClr val="bg1"/>
                </a:solidFill>
              </a:rPr>
              <a:t>rd</a:t>
            </a:r>
            <a:r>
              <a:rPr lang="en-AU" dirty="0">
                <a:solidFill>
                  <a:schemeClr val="bg1"/>
                </a:solidFill>
              </a:rPr>
              <a:t>: Rick Barker – Laser 9 pts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2</a:t>
            </a:r>
            <a:r>
              <a:rPr lang="en-AU" baseline="30000" dirty="0">
                <a:solidFill>
                  <a:schemeClr val="bg1"/>
                </a:solidFill>
              </a:rPr>
              <a:t>nd</a:t>
            </a:r>
            <a:r>
              <a:rPr lang="en-AU" dirty="0">
                <a:solidFill>
                  <a:schemeClr val="bg1"/>
                </a:solidFill>
              </a:rPr>
              <a:t> : Leigh Glover – Laser 8 pts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sz="3200" dirty="0">
                <a:solidFill>
                  <a:schemeClr val="bg1"/>
                </a:solidFill>
              </a:rPr>
              <a:t>1</a:t>
            </a:r>
            <a:r>
              <a:rPr lang="en-AU" sz="3200" baseline="30000" dirty="0">
                <a:solidFill>
                  <a:schemeClr val="bg1"/>
                </a:solidFill>
              </a:rPr>
              <a:t>st</a:t>
            </a:r>
            <a:r>
              <a:rPr lang="en-AU" sz="3200" dirty="0">
                <a:solidFill>
                  <a:schemeClr val="bg1"/>
                </a:solidFill>
              </a:rPr>
              <a:t> : Harrison &amp; Ed Wright – Pacer 6 pts</a:t>
            </a:r>
          </a:p>
        </p:txBody>
      </p:sp>
    </p:spTree>
    <p:extLst>
      <p:ext uri="{BB962C8B-B14F-4D97-AF65-F5344CB8AC3E}">
        <p14:creationId xmlns:p14="http://schemas.microsoft.com/office/powerpoint/2010/main" val="346331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70961" y="2216929"/>
            <a:ext cx="7463879" cy="818216"/>
          </a:xfrm>
        </p:spPr>
        <p:txBody>
          <a:bodyPr/>
          <a:lstStyle/>
          <a:p>
            <a:pPr algn="ctr"/>
            <a:r>
              <a:rPr lang="en-AU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3448017"/>
              </p:ext>
            </p:extLst>
          </p:nvPr>
        </p:nvGraphicFramePr>
        <p:xfrm>
          <a:off x="-1221913" y="3375214"/>
          <a:ext cx="7595295" cy="31176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95295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19271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Rick Barker - Ocean Oddity                                                       2</a:t>
                      </a:r>
                      <a:r>
                        <a:rPr lang="en-AU" sz="36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Club Championship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AU" sz="36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Spring Series (HC)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AU" sz="36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OTB Aggregate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AU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0442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642" y="147792"/>
            <a:ext cx="10645588" cy="818216"/>
          </a:xfrm>
        </p:spPr>
        <p:txBody>
          <a:bodyPr/>
          <a:lstStyle/>
          <a:p>
            <a:pPr algn="ctr"/>
            <a:r>
              <a:rPr lang="en-AU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0985799"/>
              </p:ext>
            </p:extLst>
          </p:nvPr>
        </p:nvGraphicFramePr>
        <p:xfrm>
          <a:off x="132271" y="1610264"/>
          <a:ext cx="5313871" cy="48020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13871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4802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Harrison  &amp; Ed Wright – Firefly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AU" sz="36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Club Championship                                 3</a:t>
                      </a:r>
                      <a:r>
                        <a:rPr lang="en-AU" sz="36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rd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OTB Aggregate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AU" sz="36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Spring Series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AU" sz="36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Autumn Series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AU" sz="36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Pacer Challenge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2473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AD6AB-CD24-4263-85A5-5318BF22B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Thanks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1591474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C5A9F4F-73CE-4349-936C-79E0F47C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39346"/>
          </a:xfrm>
        </p:spPr>
        <p:txBody>
          <a:bodyPr/>
          <a:lstStyle/>
          <a:p>
            <a:pPr algn="ctr"/>
            <a:r>
              <a:rPr lang="en-US" b="1" dirty="0"/>
              <a:t>Pacer Challenge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AFC514-DD2D-429A-AD53-3F39D9DEC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390" y="1737611"/>
            <a:ext cx="10920879" cy="4197023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26 Dec 2020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4 Races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3</a:t>
            </a:r>
            <a:r>
              <a:rPr lang="en-AU" baseline="30000" dirty="0">
                <a:solidFill>
                  <a:schemeClr val="bg1"/>
                </a:solidFill>
              </a:rPr>
              <a:t>rd</a:t>
            </a:r>
            <a:r>
              <a:rPr lang="en-AU" dirty="0">
                <a:solidFill>
                  <a:schemeClr val="bg1"/>
                </a:solidFill>
              </a:rPr>
              <a:t>: Rick Barker &amp; </a:t>
            </a:r>
            <a:r>
              <a:rPr lang="en-AU" dirty="0" err="1">
                <a:solidFill>
                  <a:schemeClr val="bg1"/>
                </a:solidFill>
              </a:rPr>
              <a:t>Mieke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Fruechtl</a:t>
            </a:r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dirty="0">
                <a:solidFill>
                  <a:schemeClr val="bg1"/>
                </a:solidFill>
              </a:rPr>
              <a:t>2</a:t>
            </a:r>
            <a:r>
              <a:rPr lang="en-AU" baseline="30000" dirty="0">
                <a:solidFill>
                  <a:schemeClr val="bg1"/>
                </a:solidFill>
              </a:rPr>
              <a:t>nd</a:t>
            </a:r>
            <a:r>
              <a:rPr lang="en-AU" dirty="0">
                <a:solidFill>
                  <a:schemeClr val="bg1"/>
                </a:solidFill>
              </a:rPr>
              <a:t> : Harrison &amp; Ed Wright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endParaRPr lang="en-AU" sz="3200" dirty="0">
              <a:solidFill>
                <a:schemeClr val="bg1"/>
              </a:solidFill>
            </a:endParaRPr>
          </a:p>
          <a:p>
            <a:pPr algn="ctr"/>
            <a:r>
              <a:rPr lang="en-AU" sz="4000" dirty="0">
                <a:solidFill>
                  <a:schemeClr val="bg1"/>
                </a:solidFill>
              </a:rPr>
              <a:t>1</a:t>
            </a:r>
            <a:r>
              <a:rPr lang="en-AU" sz="4000" baseline="30000" dirty="0">
                <a:solidFill>
                  <a:schemeClr val="bg1"/>
                </a:solidFill>
              </a:rPr>
              <a:t>st</a:t>
            </a:r>
            <a:r>
              <a:rPr lang="en-AU" sz="4000" dirty="0">
                <a:solidFill>
                  <a:schemeClr val="bg1"/>
                </a:solidFill>
              </a:rPr>
              <a:t> : Lilly &amp; Rose Fogarty</a:t>
            </a:r>
          </a:p>
        </p:txBody>
      </p:sp>
    </p:spTree>
    <p:extLst>
      <p:ext uri="{BB962C8B-B14F-4D97-AF65-F5344CB8AC3E}">
        <p14:creationId xmlns:p14="http://schemas.microsoft.com/office/powerpoint/2010/main" val="343516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45588" cy="818216"/>
          </a:xfrm>
        </p:spPr>
        <p:txBody>
          <a:bodyPr/>
          <a:lstStyle/>
          <a:p>
            <a:pPr algn="ctr"/>
            <a:r>
              <a:rPr lang="en-AU" b="1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4387114"/>
              </p:ext>
            </p:extLst>
          </p:nvPr>
        </p:nvGraphicFramePr>
        <p:xfrm>
          <a:off x="2342602" y="1197103"/>
          <a:ext cx="7269230" cy="38919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69230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3891933">
                <a:tc>
                  <a:txBody>
                    <a:bodyPr/>
                    <a:lstStyle/>
                    <a:p>
                      <a:pPr algn="ctr"/>
                      <a:r>
                        <a:rPr lang="en-AU" sz="36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Mieke</a:t>
                      </a:r>
                      <a:r>
                        <a:rPr lang="en-AU" sz="3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36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Fruechtl</a:t>
                      </a:r>
                      <a:r>
                        <a:rPr lang="en-AU" sz="3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&amp; Rick Barker</a:t>
                      </a:r>
                    </a:p>
                    <a:p>
                      <a:pPr algn="ctr"/>
                      <a:r>
                        <a:rPr lang="en-AU" sz="3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AU" sz="3600" b="1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AU" sz="3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Pacer Challenge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9686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45588" cy="818216"/>
          </a:xfrm>
        </p:spPr>
        <p:txBody>
          <a:bodyPr/>
          <a:lstStyle/>
          <a:p>
            <a:pPr algn="ctr"/>
            <a:r>
              <a:rPr lang="en-AU" b="1" dirty="0"/>
              <a:t>Sailing School 27-31 Dec 2021</a:t>
            </a:r>
          </a:p>
        </p:txBody>
      </p:sp>
    </p:spTree>
    <p:extLst>
      <p:ext uri="{BB962C8B-B14F-4D97-AF65-F5344CB8AC3E}">
        <p14:creationId xmlns:p14="http://schemas.microsoft.com/office/powerpoint/2010/main" val="2550263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2403</TotalTime>
  <Words>1158</Words>
  <Application>Microsoft Office PowerPoint</Application>
  <PresentationFormat>Widescreen</PresentationFormat>
  <Paragraphs>224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Arial</vt:lpstr>
      <vt:lpstr>Calibri</vt:lpstr>
      <vt:lpstr>Calibri Light</vt:lpstr>
      <vt:lpstr>Office Theme</vt:lpstr>
      <vt:lpstr>Flinders Yacht Club </vt:lpstr>
      <vt:lpstr>Flinders Yacht Club </vt:lpstr>
      <vt:lpstr>Good Sized Fleets</vt:lpstr>
      <vt:lpstr>The Numbers</vt:lpstr>
      <vt:lpstr>Spring Series - Handicap</vt:lpstr>
      <vt:lpstr>Spring Series - Yardstick</vt:lpstr>
      <vt:lpstr>Pacer Challenge</vt:lpstr>
      <vt:lpstr>Trophy Presentation</vt:lpstr>
      <vt:lpstr>Sailing School 27-31 Dec 2021</vt:lpstr>
      <vt:lpstr>Sailing School 27-31 Dec 2021</vt:lpstr>
      <vt:lpstr>Summer Cup - Yardstick</vt:lpstr>
      <vt:lpstr>Summer Cup - Handicap</vt:lpstr>
      <vt:lpstr>Trophy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Teams Racing A Grade – Runners up </vt:lpstr>
      <vt:lpstr>Junior Championship</vt:lpstr>
      <vt:lpstr>Trophy Presentation</vt:lpstr>
      <vt:lpstr>Laser Regatta – Point Leo 17 Jan 2021</vt:lpstr>
      <vt:lpstr>Brian Coleman Cup - Yardstick</vt:lpstr>
      <vt:lpstr>Brian Coleman Cup - Handicap</vt:lpstr>
      <vt:lpstr>Trophy Presentation</vt:lpstr>
      <vt:lpstr>Trophy Presentation</vt:lpstr>
      <vt:lpstr>49er Olympic Sailors Visit FYC</vt:lpstr>
      <vt:lpstr>49er Olympic Sailors Visit FYC</vt:lpstr>
      <vt:lpstr>Labor Day Series</vt:lpstr>
      <vt:lpstr>Trophy Presentation</vt:lpstr>
      <vt:lpstr>Trophy Presentation</vt:lpstr>
      <vt:lpstr>Trophy Presentation</vt:lpstr>
      <vt:lpstr>Pacer State Titles 6-8 March 2021</vt:lpstr>
      <vt:lpstr>Montalto Marathon 28 March 2021</vt:lpstr>
      <vt:lpstr>PowerPoint Presentation</vt:lpstr>
      <vt:lpstr>PowerPoint Presentation</vt:lpstr>
      <vt:lpstr>PowerPoint Presentation</vt:lpstr>
      <vt:lpstr>PowerPoint Presentation</vt:lpstr>
      <vt:lpstr>Montalto Marathon 28 March 2021</vt:lpstr>
      <vt:lpstr>Ian Freeland Memorial Trophy - YS</vt:lpstr>
      <vt:lpstr>Ian Freeland Memorial Trophy</vt:lpstr>
      <vt:lpstr>Trophy Presentation</vt:lpstr>
      <vt:lpstr>Trophy Presentation</vt:lpstr>
      <vt:lpstr>Autumn Series</vt:lpstr>
      <vt:lpstr>Trophy Presentation</vt:lpstr>
      <vt:lpstr>Trophy Presentation</vt:lpstr>
      <vt:lpstr>Trophy Presentation</vt:lpstr>
      <vt:lpstr>Trophy Presentation</vt:lpstr>
      <vt:lpstr>Trophy Presentation</vt:lpstr>
      <vt:lpstr>Thanks to our Volunteers!!!</vt:lpstr>
      <vt:lpstr>OTB Aggregate Trophy- HCP</vt:lpstr>
      <vt:lpstr>Trophy Presentation</vt:lpstr>
      <vt:lpstr>OTB Championship - Yardstick</vt:lpstr>
      <vt:lpstr>Trophy Presentation</vt:lpstr>
      <vt:lpstr>Trophy Presentation</vt:lpstr>
      <vt:lpstr>Thanks For Listening!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Flinders Yacht Club</dc:title>
  <dc:creator>Richard Barker</dc:creator>
  <cp:lastModifiedBy>Richard Barker</cp:lastModifiedBy>
  <cp:revision>53</cp:revision>
  <dcterms:created xsi:type="dcterms:W3CDTF">2019-06-01T09:02:31Z</dcterms:created>
  <dcterms:modified xsi:type="dcterms:W3CDTF">2021-07-04T01:21:34Z</dcterms:modified>
</cp:coreProperties>
</file>