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257" r:id="rId4"/>
    <p:sldId id="258" r:id="rId5"/>
    <p:sldId id="272" r:id="rId6"/>
    <p:sldId id="259" r:id="rId7"/>
    <p:sldId id="338" r:id="rId8"/>
    <p:sldId id="339" r:id="rId9"/>
    <p:sldId id="329" r:id="rId10"/>
    <p:sldId id="330" r:id="rId11"/>
    <p:sldId id="260" r:id="rId12"/>
    <p:sldId id="261" r:id="rId13"/>
    <p:sldId id="273" r:id="rId14"/>
    <p:sldId id="280" r:id="rId15"/>
    <p:sldId id="300" r:id="rId16"/>
    <p:sldId id="301" r:id="rId17"/>
    <p:sldId id="302" r:id="rId18"/>
    <p:sldId id="308" r:id="rId19"/>
    <p:sldId id="303" r:id="rId20"/>
    <p:sldId id="304" r:id="rId21"/>
    <p:sldId id="305" r:id="rId22"/>
    <p:sldId id="306" r:id="rId23"/>
    <p:sldId id="307" r:id="rId24"/>
    <p:sldId id="309" r:id="rId25"/>
    <p:sldId id="310" r:id="rId26"/>
    <p:sldId id="286" r:id="rId27"/>
    <p:sldId id="335" r:id="rId28"/>
    <p:sldId id="336" r:id="rId29"/>
    <p:sldId id="262" r:id="rId30"/>
    <p:sldId id="276" r:id="rId31"/>
    <p:sldId id="312" r:id="rId32"/>
    <p:sldId id="263" r:id="rId33"/>
    <p:sldId id="264" r:id="rId34"/>
    <p:sldId id="340" r:id="rId35"/>
    <p:sldId id="278" r:id="rId36"/>
    <p:sldId id="334" r:id="rId37"/>
    <p:sldId id="265" r:id="rId38"/>
    <p:sldId id="314" r:id="rId39"/>
    <p:sldId id="341" r:id="rId40"/>
    <p:sldId id="318" r:id="rId41"/>
    <p:sldId id="331" r:id="rId42"/>
    <p:sldId id="322" r:id="rId43"/>
    <p:sldId id="266" r:id="rId44"/>
    <p:sldId id="267" r:id="rId45"/>
    <p:sldId id="279" r:id="rId46"/>
    <p:sldId id="342" r:id="rId47"/>
    <p:sldId id="313" r:id="rId48"/>
    <p:sldId id="345" r:id="rId49"/>
    <p:sldId id="282" r:id="rId50"/>
    <p:sldId id="315" r:id="rId51"/>
    <p:sldId id="283" r:id="rId52"/>
    <p:sldId id="328" r:id="rId53"/>
    <p:sldId id="268" r:id="rId54"/>
    <p:sldId id="317" r:id="rId55"/>
    <p:sldId id="269" r:id="rId56"/>
    <p:sldId id="343" r:id="rId57"/>
    <p:sldId id="316" r:id="rId58"/>
    <p:sldId id="324" r:id="rId59"/>
    <p:sldId id="32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EF75C-E96E-4DB8-98E7-8D55037FF7FE}" v="1933" dt="2022-06-18T05:53:47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4" y="86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rker" userId="b467018d-54f2-4206-be52-c78a1c634912" providerId="ADAL" clId="{281EF75C-E96E-4DB8-98E7-8D55037FF7FE}"/>
    <pc:docChg chg="undo custSel addSld delSld modSld sldOrd">
      <pc:chgData name="Richard Barker" userId="b467018d-54f2-4206-be52-c78a1c634912" providerId="ADAL" clId="{281EF75C-E96E-4DB8-98E7-8D55037FF7FE}" dt="2022-06-18T05:57:20.134" v="2980"/>
      <pc:docMkLst>
        <pc:docMk/>
      </pc:docMkLst>
      <pc:sldChg chg="modSp mod">
        <pc:chgData name="Richard Barker" userId="b467018d-54f2-4206-be52-c78a1c634912" providerId="ADAL" clId="{281EF75C-E96E-4DB8-98E7-8D55037FF7FE}" dt="2022-06-18T05:52:46.406" v="2949" actId="207"/>
        <pc:sldMkLst>
          <pc:docMk/>
          <pc:sldMk cId="17817988" sldId="256"/>
        </pc:sldMkLst>
        <pc:spChg chg="mod">
          <ac:chgData name="Richard Barker" userId="b467018d-54f2-4206-be52-c78a1c634912" providerId="ADAL" clId="{281EF75C-E96E-4DB8-98E7-8D55037FF7FE}" dt="2022-06-18T05:52:46.406" v="2949" actId="207"/>
          <ac:spMkLst>
            <pc:docMk/>
            <pc:sldMk cId="17817988" sldId="256"/>
            <ac:spMk id="2" creationId="{D3B4BAF3-06F2-4CBE-848D-A75B26C255DB}"/>
          </ac:spMkLst>
        </pc:spChg>
      </pc:sldChg>
      <pc:sldChg chg="modSp mod modAnim">
        <pc:chgData name="Richard Barker" userId="b467018d-54f2-4206-be52-c78a1c634912" providerId="ADAL" clId="{281EF75C-E96E-4DB8-98E7-8D55037FF7FE}" dt="2022-06-12T02:03:01.967" v="322"/>
        <pc:sldMkLst>
          <pc:docMk/>
          <pc:sldMk cId="4001325171" sldId="257"/>
        </pc:sldMkLst>
        <pc:spChg chg="mod">
          <ac:chgData name="Richard Barker" userId="b467018d-54f2-4206-be52-c78a1c634912" providerId="ADAL" clId="{281EF75C-E96E-4DB8-98E7-8D55037FF7FE}" dt="2022-06-12T01:56:18.332" v="284" actId="20577"/>
          <ac:spMkLst>
            <pc:docMk/>
            <pc:sldMk cId="4001325171" sldId="257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1:59:25.997" v="318" actId="6549"/>
        <pc:sldMkLst>
          <pc:docMk/>
          <pc:sldMk cId="3463313271" sldId="258"/>
        </pc:sldMkLst>
        <pc:spChg chg="mod">
          <ac:chgData name="Richard Barker" userId="b467018d-54f2-4206-be52-c78a1c634912" providerId="ADAL" clId="{281EF75C-E96E-4DB8-98E7-8D55037FF7FE}" dt="2022-06-12T01:59:25.997" v="318" actId="6549"/>
          <ac:spMkLst>
            <pc:docMk/>
            <pc:sldMk cId="3463313271" sldId="258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2:06:56.527" v="391" actId="20577"/>
        <pc:sldMkLst>
          <pc:docMk/>
          <pc:sldMk cId="3435169299" sldId="259"/>
        </pc:sldMkLst>
        <pc:spChg chg="mod">
          <ac:chgData name="Richard Barker" userId="b467018d-54f2-4206-be52-c78a1c634912" providerId="ADAL" clId="{281EF75C-E96E-4DB8-98E7-8D55037FF7FE}" dt="2022-06-12T02:06:56.527" v="391" actId="20577"/>
          <ac:spMkLst>
            <pc:docMk/>
            <pc:sldMk cId="3435169299" sldId="259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2:17:07.858" v="566" actId="20577"/>
        <pc:sldMkLst>
          <pc:docMk/>
          <pc:sldMk cId="922358825" sldId="260"/>
        </pc:sldMkLst>
        <pc:spChg chg="mod">
          <ac:chgData name="Richard Barker" userId="b467018d-54f2-4206-be52-c78a1c634912" providerId="ADAL" clId="{281EF75C-E96E-4DB8-98E7-8D55037FF7FE}" dt="2022-06-12T02:17:07.858" v="566" actId="20577"/>
          <ac:spMkLst>
            <pc:docMk/>
            <pc:sldMk cId="922358825" sldId="260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2:16:54.738" v="553" actId="20577"/>
        <pc:sldMkLst>
          <pc:docMk/>
          <pc:sldMk cId="4018986217" sldId="261"/>
        </pc:sldMkLst>
        <pc:spChg chg="mod">
          <ac:chgData name="Richard Barker" userId="b467018d-54f2-4206-be52-c78a1c634912" providerId="ADAL" clId="{281EF75C-E96E-4DB8-98E7-8D55037FF7FE}" dt="2022-06-12T02:16:54.738" v="553" actId="20577"/>
          <ac:spMkLst>
            <pc:docMk/>
            <pc:sldMk cId="4018986217" sldId="261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2:42:58.652" v="1010" actId="20577"/>
        <pc:sldMkLst>
          <pc:docMk/>
          <pc:sldMk cId="3759750198" sldId="262"/>
        </pc:sldMkLst>
        <pc:spChg chg="mod">
          <ac:chgData name="Richard Barker" userId="b467018d-54f2-4206-be52-c78a1c634912" providerId="ADAL" clId="{281EF75C-E96E-4DB8-98E7-8D55037FF7FE}" dt="2022-06-12T02:42:58.652" v="1010" actId="20577"/>
          <ac:spMkLst>
            <pc:docMk/>
            <pc:sldMk cId="3759750198" sldId="262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2:50:41.766" v="1186" actId="20577"/>
        <pc:sldMkLst>
          <pc:docMk/>
          <pc:sldMk cId="3625610665" sldId="263"/>
        </pc:sldMkLst>
        <pc:spChg chg="mod">
          <ac:chgData name="Richard Barker" userId="b467018d-54f2-4206-be52-c78a1c634912" providerId="ADAL" clId="{281EF75C-E96E-4DB8-98E7-8D55037FF7FE}" dt="2022-06-12T02:50:41.766" v="1186" actId="20577"/>
          <ac:spMkLst>
            <pc:docMk/>
            <pc:sldMk cId="3625610665" sldId="263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3:49:19.142" v="1553" actId="20577"/>
        <pc:sldMkLst>
          <pc:docMk/>
          <pc:sldMk cId="2250997824" sldId="264"/>
        </pc:sldMkLst>
        <pc:spChg chg="mod">
          <ac:chgData name="Richard Barker" userId="b467018d-54f2-4206-be52-c78a1c634912" providerId="ADAL" clId="{281EF75C-E96E-4DB8-98E7-8D55037FF7FE}" dt="2022-06-12T03:49:19.142" v="1553" actId="20577"/>
          <ac:spMkLst>
            <pc:docMk/>
            <pc:sldMk cId="2250997824" sldId="264"/>
            <ac:spMk id="6" creationId="{42AFC514-DD2D-429A-AD53-3F39D9DECA48}"/>
          </ac:spMkLst>
        </pc:spChg>
      </pc:sldChg>
      <pc:sldChg chg="modSp add del mod">
        <pc:chgData name="Richard Barker" userId="b467018d-54f2-4206-be52-c78a1c634912" providerId="ADAL" clId="{281EF75C-E96E-4DB8-98E7-8D55037FF7FE}" dt="2022-06-12T03:54:59.951" v="1676" actId="2696"/>
        <pc:sldMkLst>
          <pc:docMk/>
          <pc:sldMk cId="1811545403" sldId="265"/>
        </pc:sldMkLst>
        <pc:spChg chg="mod">
          <ac:chgData name="Richard Barker" userId="b467018d-54f2-4206-be52-c78a1c634912" providerId="ADAL" clId="{281EF75C-E96E-4DB8-98E7-8D55037FF7FE}" dt="2022-06-12T03:53:45.429" v="1673" actId="1076"/>
          <ac:spMkLst>
            <pc:docMk/>
            <pc:sldMk cId="1811545403" sldId="265"/>
            <ac:spMk id="6" creationId="{42AFC514-DD2D-429A-AD53-3F39D9DECA48}"/>
          </ac:spMkLst>
        </pc:spChg>
      </pc:sldChg>
      <pc:sldChg chg="modSp mod">
        <pc:chgData name="Richard Barker" userId="b467018d-54f2-4206-be52-c78a1c634912" providerId="ADAL" clId="{281EF75C-E96E-4DB8-98E7-8D55037FF7FE}" dt="2022-06-13T00:41:08.195" v="2817"/>
        <pc:sldMkLst>
          <pc:docMk/>
          <pc:sldMk cId="963141929" sldId="266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963141929" sldId="266"/>
            <ac:spMk id="2" creationId="{0C5A9F4F-73CE-4349-936C-79E0F47C2727}"/>
          </ac:spMkLst>
        </pc:spChg>
        <pc:spChg chg="mod">
          <ac:chgData name="Richard Barker" userId="b467018d-54f2-4206-be52-c78a1c634912" providerId="ADAL" clId="{281EF75C-E96E-4DB8-98E7-8D55037FF7FE}" dt="2022-06-12T04:26:54.868" v="2058" actId="20577"/>
          <ac:spMkLst>
            <pc:docMk/>
            <pc:sldMk cId="963141929" sldId="266"/>
            <ac:spMk id="6" creationId="{42AFC514-DD2D-429A-AD53-3F39D9DECA48}"/>
          </ac:spMkLst>
        </pc:spChg>
      </pc:sldChg>
      <pc:sldChg chg="modSp modAnim">
        <pc:chgData name="Richard Barker" userId="b467018d-54f2-4206-be52-c78a1c634912" providerId="ADAL" clId="{281EF75C-E96E-4DB8-98E7-8D55037FF7FE}" dt="2022-06-12T04:28:16.978" v="2099" actId="20577"/>
        <pc:sldMkLst>
          <pc:docMk/>
          <pc:sldMk cId="967311836" sldId="267"/>
        </pc:sldMkLst>
        <pc:spChg chg="mod">
          <ac:chgData name="Richard Barker" userId="b467018d-54f2-4206-be52-c78a1c634912" providerId="ADAL" clId="{281EF75C-E96E-4DB8-98E7-8D55037FF7FE}" dt="2022-06-12T04:28:16.978" v="2099" actId="20577"/>
          <ac:spMkLst>
            <pc:docMk/>
            <pc:sldMk cId="967311836" sldId="267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04:46:34.390" v="2567" actId="20577"/>
        <pc:sldMkLst>
          <pc:docMk/>
          <pc:sldMk cId="2973424845" sldId="268"/>
        </pc:sldMkLst>
        <pc:spChg chg="mod">
          <ac:chgData name="Richard Barker" userId="b467018d-54f2-4206-be52-c78a1c634912" providerId="ADAL" clId="{281EF75C-E96E-4DB8-98E7-8D55037FF7FE}" dt="2022-06-12T04:46:34.390" v="2567" actId="20577"/>
          <ac:spMkLst>
            <pc:docMk/>
            <pc:sldMk cId="2973424845" sldId="268"/>
            <ac:spMk id="6" creationId="{42AFC514-DD2D-429A-AD53-3F39D9DECA48}"/>
          </ac:spMkLst>
        </pc:spChg>
      </pc:sldChg>
      <pc:sldChg chg="modSp">
        <pc:chgData name="Richard Barker" userId="b467018d-54f2-4206-be52-c78a1c634912" providerId="ADAL" clId="{281EF75C-E96E-4DB8-98E7-8D55037FF7FE}" dt="2022-06-12T10:32:45.777" v="2775" actId="20577"/>
        <pc:sldMkLst>
          <pc:docMk/>
          <pc:sldMk cId="1133031298" sldId="269"/>
        </pc:sldMkLst>
        <pc:spChg chg="mod">
          <ac:chgData name="Richard Barker" userId="b467018d-54f2-4206-be52-c78a1c634912" providerId="ADAL" clId="{281EF75C-E96E-4DB8-98E7-8D55037FF7FE}" dt="2022-06-12T10:32:45.777" v="2775" actId="20577"/>
          <ac:spMkLst>
            <pc:docMk/>
            <pc:sldMk cId="1133031298" sldId="269"/>
            <ac:spMk id="6" creationId="{42AFC514-DD2D-429A-AD53-3F39D9DECA48}"/>
          </ac:spMkLst>
        </pc:spChg>
      </pc:sldChg>
      <pc:sldChg chg="addSp delSp modSp mod ord setBg modClrScheme delDesignElem chgLayout">
        <pc:chgData name="Richard Barker" userId="b467018d-54f2-4206-be52-c78a1c634912" providerId="ADAL" clId="{281EF75C-E96E-4DB8-98E7-8D55037FF7FE}" dt="2022-06-13T00:41:08.195" v="2817"/>
        <pc:sldMkLst>
          <pc:docMk/>
          <pc:sldMk cId="1139686444" sldId="272"/>
        </pc:sldMkLst>
        <pc:spChg chg="mod ord">
          <ac:chgData name="Richard Barker" userId="b467018d-54f2-4206-be52-c78a1c634912" providerId="ADAL" clId="{281EF75C-E96E-4DB8-98E7-8D55037FF7FE}" dt="2022-06-12T03:14:44.344" v="1345" actId="255"/>
          <ac:spMkLst>
            <pc:docMk/>
            <pc:sldMk cId="1139686444" sldId="272"/>
            <ac:spMk id="2" creationId="{B76B912C-50BA-4A0F-BB13-804C9334089E}"/>
          </ac:spMkLst>
        </pc:spChg>
        <pc:spChg chg="add del mod ord">
          <ac:chgData name="Richard Barker" userId="b467018d-54f2-4206-be52-c78a1c634912" providerId="ADAL" clId="{281EF75C-E96E-4DB8-98E7-8D55037FF7FE}" dt="2022-06-12T03:15:01.681" v="1346" actId="478"/>
          <ac:spMkLst>
            <pc:docMk/>
            <pc:sldMk cId="1139686444" sldId="272"/>
            <ac:spMk id="3" creationId="{02100DA4-9239-FEF3-BE81-1F03B6DE0CF0}"/>
          </ac:spMkLst>
        </pc:spChg>
        <pc:spChg chg="add del">
          <ac:chgData name="Richard Barker" userId="b467018d-54f2-4206-be52-c78a1c634912" providerId="ADAL" clId="{281EF75C-E96E-4DB8-98E7-8D55037FF7FE}" dt="2022-06-12T03:12:25.635" v="1335" actId="26606"/>
          <ac:spMkLst>
            <pc:docMk/>
            <pc:sldMk cId="1139686444" sldId="272"/>
            <ac:spMk id="9" creationId="{73DE2CFE-42F2-48F0-8706-5264E012B10C}"/>
          </ac:spMkLst>
        </pc:spChg>
        <pc:spChg chg="add del">
          <ac:chgData name="Richard Barker" userId="b467018d-54f2-4206-be52-c78a1c634912" providerId="ADAL" clId="{281EF75C-E96E-4DB8-98E7-8D55037FF7FE}" dt="2022-06-12T03:13:42.435" v="1340" actId="700"/>
          <ac:spMkLst>
            <pc:docMk/>
            <pc:sldMk cId="1139686444" sldId="272"/>
            <ac:spMk id="11" creationId="{A4AC5506-6312-4701-8D3C-40187889A947}"/>
          </ac:spMkLst>
        </pc:spChg>
        <pc:graphicFrameChg chg="add mod ord modGraphic">
          <ac:chgData name="Richard Barker" userId="b467018d-54f2-4206-be52-c78a1c634912" providerId="ADAL" clId="{281EF75C-E96E-4DB8-98E7-8D55037FF7FE}" dt="2022-06-13T00:41:08.195" v="2817"/>
          <ac:graphicFrameMkLst>
            <pc:docMk/>
            <pc:sldMk cId="1139686444" sldId="272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281EF75C-E96E-4DB8-98E7-8D55037FF7FE}" dt="2022-06-12T02:20:47.779" v="657" actId="1076"/>
        <pc:sldMkLst>
          <pc:docMk/>
          <pc:sldMk cId="1667104344" sldId="273"/>
        </pc:sldMkLst>
        <pc:graphicFrameChg chg="mod modGraphic">
          <ac:chgData name="Richard Barker" userId="b467018d-54f2-4206-be52-c78a1c634912" providerId="ADAL" clId="{281EF75C-E96E-4DB8-98E7-8D55037FF7FE}" dt="2022-06-12T02:20:47.779" v="657" actId="1076"/>
          <ac:graphicFrameMkLst>
            <pc:docMk/>
            <pc:sldMk cId="1667104344" sldId="273"/>
            <ac:graphicFrameMk id="4" creationId="{73121342-12D7-4209-BA2F-C505721C11E8}"/>
          </ac:graphicFrameMkLst>
        </pc:graphicFrameChg>
      </pc:sldChg>
      <pc:sldChg chg="del">
        <pc:chgData name="Richard Barker" userId="b467018d-54f2-4206-be52-c78a1c634912" providerId="ADAL" clId="{281EF75C-E96E-4DB8-98E7-8D55037FF7FE}" dt="2022-06-12T03:41:06.936" v="1533" actId="2696"/>
        <pc:sldMkLst>
          <pc:docMk/>
          <pc:sldMk cId="246949042" sldId="275"/>
        </pc:sldMkLst>
      </pc:sldChg>
      <pc:sldChg chg="modSp mod setBg">
        <pc:chgData name="Richard Barker" userId="b467018d-54f2-4206-be52-c78a1c634912" providerId="ADAL" clId="{281EF75C-E96E-4DB8-98E7-8D55037FF7FE}" dt="2022-06-12T03:27:12.983" v="1519" actId="1076"/>
        <pc:sldMkLst>
          <pc:docMk/>
          <pc:sldMk cId="3150842239" sldId="276"/>
        </pc:sldMkLst>
        <pc:spChg chg="mod">
          <ac:chgData name="Richard Barker" userId="b467018d-54f2-4206-be52-c78a1c634912" providerId="ADAL" clId="{281EF75C-E96E-4DB8-98E7-8D55037FF7FE}" dt="2022-06-12T03:27:05.993" v="1518" actId="1076"/>
          <ac:spMkLst>
            <pc:docMk/>
            <pc:sldMk cId="3150842239" sldId="276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2T03:27:12.983" v="1519" actId="1076"/>
          <ac:graphicFrameMkLst>
            <pc:docMk/>
            <pc:sldMk cId="3150842239" sldId="276"/>
            <ac:graphicFrameMk id="4" creationId="{73121342-12D7-4209-BA2F-C505721C11E8}"/>
          </ac:graphicFrameMkLst>
        </pc:graphicFrameChg>
      </pc:sldChg>
      <pc:sldChg chg="del">
        <pc:chgData name="Richard Barker" userId="b467018d-54f2-4206-be52-c78a1c634912" providerId="ADAL" clId="{281EF75C-E96E-4DB8-98E7-8D55037FF7FE}" dt="2022-06-12T04:36:39.557" v="2145" actId="2696"/>
        <pc:sldMkLst>
          <pc:docMk/>
          <pc:sldMk cId="564089650" sldId="277"/>
        </pc:sldMkLst>
      </pc:sldChg>
      <pc:sldChg chg="modSp mod setBg">
        <pc:chgData name="Richard Barker" userId="b467018d-54f2-4206-be52-c78a1c634912" providerId="ADAL" clId="{281EF75C-E96E-4DB8-98E7-8D55037FF7FE}" dt="2022-06-12T10:23:37.082" v="2657"/>
        <pc:sldMkLst>
          <pc:docMk/>
          <pc:sldMk cId="1731468532" sldId="278"/>
        </pc:sldMkLst>
        <pc:graphicFrameChg chg="mod modGraphic">
          <ac:chgData name="Richard Barker" userId="b467018d-54f2-4206-be52-c78a1c634912" providerId="ADAL" clId="{281EF75C-E96E-4DB8-98E7-8D55037FF7FE}" dt="2022-06-12T02:58:27.030" v="1286" actId="1076"/>
          <ac:graphicFrameMkLst>
            <pc:docMk/>
            <pc:sldMk cId="1731468532" sldId="278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281EF75C-E96E-4DB8-98E7-8D55037FF7FE}" dt="2022-06-12T04:33:59.044" v="2116" actId="1076"/>
        <pc:sldMkLst>
          <pc:docMk/>
          <pc:sldMk cId="3044583836" sldId="279"/>
        </pc:sldMkLst>
        <pc:spChg chg="mod">
          <ac:chgData name="Richard Barker" userId="b467018d-54f2-4206-be52-c78a1c634912" providerId="ADAL" clId="{281EF75C-E96E-4DB8-98E7-8D55037FF7FE}" dt="2022-06-12T04:33:59.044" v="2116" actId="1076"/>
          <ac:spMkLst>
            <pc:docMk/>
            <pc:sldMk cId="3044583836" sldId="279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2T04:33:51.940" v="2115" actId="1076"/>
          <ac:graphicFrameMkLst>
            <pc:docMk/>
            <pc:sldMk cId="3044583836" sldId="279"/>
            <ac:graphicFrameMk id="4" creationId="{73121342-12D7-4209-BA2F-C505721C11E8}"/>
          </ac:graphicFrameMkLst>
        </pc:graphicFrameChg>
      </pc:sldChg>
      <pc:sldChg chg="modSp mod ord">
        <pc:chgData name="Richard Barker" userId="b467018d-54f2-4206-be52-c78a1c634912" providerId="ADAL" clId="{281EF75C-E96E-4DB8-98E7-8D55037FF7FE}" dt="2022-06-12T03:42:21.080" v="1539"/>
        <pc:sldMkLst>
          <pc:docMk/>
          <pc:sldMk cId="3652856212" sldId="280"/>
        </pc:sldMkLst>
        <pc:graphicFrameChg chg="modGraphic">
          <ac:chgData name="Richard Barker" userId="b467018d-54f2-4206-be52-c78a1c634912" providerId="ADAL" clId="{281EF75C-E96E-4DB8-98E7-8D55037FF7FE}" dt="2022-06-12T03:42:08.618" v="1537" actId="6549"/>
          <ac:graphicFrameMkLst>
            <pc:docMk/>
            <pc:sldMk cId="3652856212" sldId="280"/>
            <ac:graphicFrameMk id="4" creationId="{73121342-12D7-4209-BA2F-C505721C11E8}"/>
          </ac:graphicFrameMkLst>
        </pc:graphicFrameChg>
      </pc:sldChg>
      <pc:sldChg chg="modSp mod ord setBg">
        <pc:chgData name="Richard Barker" userId="b467018d-54f2-4206-be52-c78a1c634912" providerId="ADAL" clId="{281EF75C-E96E-4DB8-98E7-8D55037FF7FE}" dt="2022-06-18T05:32:02.939" v="2939"/>
        <pc:sldMkLst>
          <pc:docMk/>
          <pc:sldMk cId="130270206" sldId="282"/>
        </pc:sldMkLst>
        <pc:spChg chg="mod">
          <ac:chgData name="Richard Barker" userId="b467018d-54f2-4206-be52-c78a1c634912" providerId="ADAL" clId="{281EF75C-E96E-4DB8-98E7-8D55037FF7FE}" dt="2022-06-18T05:31:41.373" v="2936" actId="1076"/>
          <ac:spMkLst>
            <pc:docMk/>
            <pc:sldMk cId="130270206" sldId="282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8T05:31:37.066" v="2935" actId="1076"/>
          <ac:graphicFrameMkLst>
            <pc:docMk/>
            <pc:sldMk cId="130270206" sldId="282"/>
            <ac:graphicFrameMk id="4" creationId="{73121342-12D7-4209-BA2F-C505721C11E8}"/>
          </ac:graphicFrameMkLst>
        </pc:graphicFrameChg>
      </pc:sldChg>
      <pc:sldChg chg="modSp mod">
        <pc:chgData name="Richard Barker" userId="b467018d-54f2-4206-be52-c78a1c634912" providerId="ADAL" clId="{281EF75C-E96E-4DB8-98E7-8D55037FF7FE}" dt="2022-06-13T00:41:08.195" v="2817"/>
        <pc:sldMkLst>
          <pc:docMk/>
          <pc:sldMk cId="250314981" sldId="283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250314981" sldId="283"/>
            <ac:spMk id="2" creationId="{B76B912C-50BA-4A0F-BB13-804C9334089E}"/>
          </ac:spMkLst>
        </pc:spChg>
        <pc:graphicFrameChg chg="modGraphic">
          <ac:chgData name="Richard Barker" userId="b467018d-54f2-4206-be52-c78a1c634912" providerId="ADAL" clId="{281EF75C-E96E-4DB8-98E7-8D55037FF7FE}" dt="2022-06-12T04:43:01.756" v="2452" actId="20577"/>
          <ac:graphicFrameMkLst>
            <pc:docMk/>
            <pc:sldMk cId="250314981" sldId="283"/>
            <ac:graphicFrameMk id="4" creationId="{73121342-12D7-4209-BA2F-C505721C11E8}"/>
          </ac:graphicFrameMkLst>
        </pc:graphicFrameChg>
      </pc:sldChg>
      <pc:sldChg chg="del">
        <pc:chgData name="Richard Barker" userId="b467018d-54f2-4206-be52-c78a1c634912" providerId="ADAL" clId="{281EF75C-E96E-4DB8-98E7-8D55037FF7FE}" dt="2022-06-12T09:39:33.847" v="2577" actId="2696"/>
        <pc:sldMkLst>
          <pc:docMk/>
          <pc:sldMk cId="368044232" sldId="284"/>
        </pc:sldMkLst>
      </pc:sldChg>
      <pc:sldChg chg="addSp delSp modSp del mod setBg">
        <pc:chgData name="Richard Barker" userId="b467018d-54f2-4206-be52-c78a1c634912" providerId="ADAL" clId="{281EF75C-E96E-4DB8-98E7-8D55037FF7FE}" dt="2022-06-13T00:47:06.809" v="2871" actId="2696"/>
        <pc:sldMkLst>
          <pc:docMk/>
          <pc:sldMk cId="286247382" sldId="285"/>
        </pc:sldMkLst>
        <pc:spChg chg="mod">
          <ac:chgData name="Richard Barker" userId="b467018d-54f2-4206-be52-c78a1c634912" providerId="ADAL" clId="{281EF75C-E96E-4DB8-98E7-8D55037FF7FE}" dt="2022-06-13T00:39:27.381" v="2804" actId="26606"/>
          <ac:spMkLst>
            <pc:docMk/>
            <pc:sldMk cId="286247382" sldId="285"/>
            <ac:spMk id="2" creationId="{B76B912C-50BA-4A0F-BB13-804C9334089E}"/>
          </ac:spMkLst>
        </pc:spChg>
        <pc:spChg chg="add del">
          <ac:chgData name="Richard Barker" userId="b467018d-54f2-4206-be52-c78a1c634912" providerId="ADAL" clId="{281EF75C-E96E-4DB8-98E7-8D55037FF7FE}" dt="2022-06-13T00:37:46.874" v="2802" actId="26606"/>
          <ac:spMkLst>
            <pc:docMk/>
            <pc:sldMk cId="286247382" sldId="285"/>
            <ac:spMk id="6" creationId="{46C2E80F-49A6-4372-B103-219D417A55ED}"/>
          </ac:spMkLst>
        </pc:spChg>
        <pc:spChg chg="add del">
          <ac:chgData name="Richard Barker" userId="b467018d-54f2-4206-be52-c78a1c634912" providerId="ADAL" clId="{281EF75C-E96E-4DB8-98E7-8D55037FF7FE}" dt="2022-06-13T00:39:27.381" v="2804" actId="26606"/>
          <ac:spMkLst>
            <pc:docMk/>
            <pc:sldMk cId="286247382" sldId="285"/>
            <ac:spMk id="7" creationId="{BACC6370-2D7E-4714-9D71-7542949D7D5D}"/>
          </ac:spMkLst>
        </pc:spChg>
        <pc:spChg chg="add del">
          <ac:chgData name="Richard Barker" userId="b467018d-54f2-4206-be52-c78a1c634912" providerId="ADAL" clId="{281EF75C-E96E-4DB8-98E7-8D55037FF7FE}" dt="2022-06-13T00:35:11.564" v="2798" actId="26606"/>
          <ac:spMkLst>
            <pc:docMk/>
            <pc:sldMk cId="286247382" sldId="285"/>
            <ac:spMk id="9" creationId="{46C2E80F-49A6-4372-B103-219D417A55ED}"/>
          </ac:spMkLst>
        </pc:spChg>
        <pc:spChg chg="add del">
          <ac:chgData name="Richard Barker" userId="b467018d-54f2-4206-be52-c78a1c634912" providerId="ADAL" clId="{281EF75C-E96E-4DB8-98E7-8D55037FF7FE}" dt="2022-06-13T00:39:27.381" v="2804" actId="26606"/>
          <ac:spMkLst>
            <pc:docMk/>
            <pc:sldMk cId="286247382" sldId="285"/>
            <ac:spMk id="11" creationId="{F68B3F68-107C-434F-AA38-110D5EA91B85}"/>
          </ac:spMkLst>
        </pc:spChg>
        <pc:spChg chg="add del">
          <ac:chgData name="Richard Barker" userId="b467018d-54f2-4206-be52-c78a1c634912" providerId="ADAL" clId="{281EF75C-E96E-4DB8-98E7-8D55037FF7FE}" dt="2022-06-13T00:39:27.381" v="2804" actId="26606"/>
          <ac:spMkLst>
            <pc:docMk/>
            <pc:sldMk cId="286247382" sldId="285"/>
            <ac:spMk id="13" creationId="{AAD0DBB9-1A4B-4391-81D4-CB19F9AB918A}"/>
          </ac:spMkLst>
        </pc:spChg>
        <pc:spChg chg="add del">
          <ac:chgData name="Richard Barker" userId="b467018d-54f2-4206-be52-c78a1c634912" providerId="ADAL" clId="{281EF75C-E96E-4DB8-98E7-8D55037FF7FE}" dt="2022-06-13T00:39:27.381" v="2804" actId="26606"/>
          <ac:spMkLst>
            <pc:docMk/>
            <pc:sldMk cId="286247382" sldId="285"/>
            <ac:spMk id="15" creationId="{063BBA22-50EA-4C4D-BE05-F1CE4E63AA56}"/>
          </ac:spMkLst>
        </pc:spChg>
        <pc:graphicFrameChg chg="mod modGraphic">
          <ac:chgData name="Richard Barker" userId="b467018d-54f2-4206-be52-c78a1c634912" providerId="ADAL" clId="{281EF75C-E96E-4DB8-98E7-8D55037FF7FE}" dt="2022-06-13T00:39:27.381" v="2804" actId="26606"/>
          <ac:graphicFrameMkLst>
            <pc:docMk/>
            <pc:sldMk cId="286247382" sldId="285"/>
            <ac:graphicFrameMk id="4" creationId="{73121342-12D7-4209-BA2F-C505721C11E8}"/>
          </ac:graphicFrameMkLst>
        </pc:graphicFrameChg>
      </pc:sldChg>
      <pc:sldChg chg="addSp delSp modSp mod setBg delDesignElem">
        <pc:chgData name="Richard Barker" userId="b467018d-54f2-4206-be52-c78a1c634912" providerId="ADAL" clId="{281EF75C-E96E-4DB8-98E7-8D55037FF7FE}" dt="2022-06-13T00:41:08.195" v="2817"/>
        <pc:sldMkLst>
          <pc:docMk/>
          <pc:sldMk cId="3640541018" sldId="286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3640541018" sldId="286"/>
            <ac:spMk id="2" creationId="{86C545D3-69B1-4FE1-9086-B9D07A8D6DDA}"/>
          </ac:spMkLst>
        </pc:spChg>
        <pc:spChg chg="mod">
          <ac:chgData name="Richard Barker" userId="b467018d-54f2-4206-be52-c78a1c634912" providerId="ADAL" clId="{281EF75C-E96E-4DB8-98E7-8D55037FF7FE}" dt="2022-06-12T02:27:16.997" v="687" actId="20577"/>
          <ac:spMkLst>
            <pc:docMk/>
            <pc:sldMk cId="3640541018" sldId="286"/>
            <ac:spMk id="4" creationId="{2621F58D-0FAA-480E-9ABF-565B659FCB7A}"/>
          </ac:spMkLst>
        </pc:spChg>
        <pc:spChg chg="del">
          <ac:chgData name="Richard Barker" userId="b467018d-54f2-4206-be52-c78a1c634912" providerId="ADAL" clId="{281EF75C-E96E-4DB8-98E7-8D55037FF7FE}" dt="2022-06-12T02:26:46.160" v="662" actId="26606"/>
          <ac:spMkLst>
            <pc:docMk/>
            <pc:sldMk cId="3640541018" sldId="286"/>
            <ac:spMk id="11" creationId="{D38A241E-0395-41E5-8607-BAA2799A4374}"/>
          </ac:spMkLst>
        </pc:spChg>
        <pc:spChg chg="add del">
          <ac:chgData name="Richard Barker" userId="b467018d-54f2-4206-be52-c78a1c634912" providerId="ADAL" clId="{281EF75C-E96E-4DB8-98E7-8D55037FF7FE}" dt="2022-06-13T00:41:08.195" v="2817"/>
          <ac:spMkLst>
            <pc:docMk/>
            <pc:sldMk cId="3640541018" sldId="286"/>
            <ac:spMk id="18" creationId="{E49CC64F-7275-4E33-961B-0C5CDC439875}"/>
          </ac:spMkLst>
        </pc:spChg>
        <pc:picChg chg="mod ord">
          <ac:chgData name="Richard Barker" userId="b467018d-54f2-4206-be52-c78a1c634912" providerId="ADAL" clId="{281EF75C-E96E-4DB8-98E7-8D55037FF7FE}" dt="2022-06-12T02:26:46.160" v="662" actId="26606"/>
          <ac:picMkLst>
            <pc:docMk/>
            <pc:sldMk cId="3640541018" sldId="286"/>
            <ac:picMk id="6" creationId="{C1242E10-D440-4158-B2E1-46CB2C408517}"/>
          </ac:picMkLst>
        </pc:picChg>
        <pc:cxnChg chg="del">
          <ac:chgData name="Richard Barker" userId="b467018d-54f2-4206-be52-c78a1c634912" providerId="ADAL" clId="{281EF75C-E96E-4DB8-98E7-8D55037FF7FE}" dt="2022-06-12T02:26:46.160" v="662" actId="26606"/>
          <ac:cxnSpMkLst>
            <pc:docMk/>
            <pc:sldMk cId="3640541018" sldId="286"/>
            <ac:cxnSpMk id="13" creationId="{CE352288-84AD-4CA8-BCD5-76C29D34E1DB}"/>
          </ac:cxnSpMkLst>
        </pc:cxnChg>
      </pc:sldChg>
      <pc:sldChg chg="del">
        <pc:chgData name="Richard Barker" userId="b467018d-54f2-4206-be52-c78a1c634912" providerId="ADAL" clId="{281EF75C-E96E-4DB8-98E7-8D55037FF7FE}" dt="2022-06-12T03:54:30.047" v="1674" actId="2696"/>
        <pc:sldMkLst>
          <pc:docMk/>
          <pc:sldMk cId="3720139024" sldId="289"/>
        </pc:sldMkLst>
      </pc:sldChg>
      <pc:sldChg chg="modSp mod">
        <pc:chgData name="Richard Barker" userId="b467018d-54f2-4206-be52-c78a1c634912" providerId="ADAL" clId="{281EF75C-E96E-4DB8-98E7-8D55037FF7FE}" dt="2022-06-12T02:21:02.666" v="659" actId="20577"/>
        <pc:sldMkLst>
          <pc:docMk/>
          <pc:sldMk cId="3415082296" sldId="300"/>
        </pc:sldMkLst>
        <pc:spChg chg="mod">
          <ac:chgData name="Richard Barker" userId="b467018d-54f2-4206-be52-c78a1c634912" providerId="ADAL" clId="{281EF75C-E96E-4DB8-98E7-8D55037FF7FE}" dt="2022-06-12T02:21:02.666" v="659" actId="20577"/>
          <ac:spMkLst>
            <pc:docMk/>
            <pc:sldMk cId="3415082296" sldId="300"/>
            <ac:spMk id="2" creationId="{71FEF0B2-0B05-448B-BBF4-34D3CFBE7802}"/>
          </ac:spMkLst>
        </pc:spChg>
      </pc:sldChg>
      <pc:sldChg chg="del">
        <pc:chgData name="Richard Barker" userId="b467018d-54f2-4206-be52-c78a1c634912" providerId="ADAL" clId="{281EF75C-E96E-4DB8-98E7-8D55037FF7FE}" dt="2022-06-12T03:59:45.928" v="1846" actId="2696"/>
        <pc:sldMkLst>
          <pc:docMk/>
          <pc:sldMk cId="3319479925" sldId="311"/>
        </pc:sldMkLst>
      </pc:sldChg>
      <pc:sldChg chg="modSp mod">
        <pc:chgData name="Richard Barker" userId="b467018d-54f2-4206-be52-c78a1c634912" providerId="ADAL" clId="{281EF75C-E96E-4DB8-98E7-8D55037FF7FE}" dt="2022-06-12T02:47:36.646" v="1053" actId="20577"/>
        <pc:sldMkLst>
          <pc:docMk/>
          <pc:sldMk cId="943602125" sldId="312"/>
        </pc:sldMkLst>
        <pc:spChg chg="mod">
          <ac:chgData name="Richard Barker" userId="b467018d-54f2-4206-be52-c78a1c634912" providerId="ADAL" clId="{281EF75C-E96E-4DB8-98E7-8D55037FF7FE}" dt="2022-06-12T02:47:36.646" v="1053" actId="20577"/>
          <ac:spMkLst>
            <pc:docMk/>
            <pc:sldMk cId="943602125" sldId="312"/>
            <ac:spMk id="2" creationId="{C3151CB1-65B9-4DEC-8BEC-ED9971C486C8}"/>
          </ac:spMkLst>
        </pc:spChg>
        <pc:spChg chg="mod">
          <ac:chgData name="Richard Barker" userId="b467018d-54f2-4206-be52-c78a1c634912" providerId="ADAL" clId="{281EF75C-E96E-4DB8-98E7-8D55037FF7FE}" dt="2022-06-12T02:47:22.074" v="1051" actId="5793"/>
          <ac:spMkLst>
            <pc:docMk/>
            <pc:sldMk cId="943602125" sldId="312"/>
            <ac:spMk id="3" creationId="{CC628740-3BBA-4362-B3E9-8D23D192FC39}"/>
          </ac:spMkLst>
        </pc:spChg>
      </pc:sldChg>
      <pc:sldChg chg="modSp">
        <pc:chgData name="Richard Barker" userId="b467018d-54f2-4206-be52-c78a1c634912" providerId="ADAL" clId="{281EF75C-E96E-4DB8-98E7-8D55037FF7FE}" dt="2022-06-12T04:39:26.848" v="2301" actId="20577"/>
        <pc:sldMkLst>
          <pc:docMk/>
          <pc:sldMk cId="3202861448" sldId="313"/>
        </pc:sldMkLst>
        <pc:spChg chg="mod">
          <ac:chgData name="Richard Barker" userId="b467018d-54f2-4206-be52-c78a1c634912" providerId="ADAL" clId="{281EF75C-E96E-4DB8-98E7-8D55037FF7FE}" dt="2022-06-12T04:39:26.848" v="2301" actId="20577"/>
          <ac:spMkLst>
            <pc:docMk/>
            <pc:sldMk cId="3202861448" sldId="313"/>
            <ac:spMk id="6" creationId="{42AFC514-DD2D-429A-AD53-3F39D9DECA48}"/>
          </ac:spMkLst>
        </pc:spChg>
      </pc:sldChg>
      <pc:sldChg chg="modSp mod">
        <pc:chgData name="Richard Barker" userId="b467018d-54f2-4206-be52-c78a1c634912" providerId="ADAL" clId="{281EF75C-E96E-4DB8-98E7-8D55037FF7FE}" dt="2022-06-12T03:59:02.544" v="1845" actId="20577"/>
        <pc:sldMkLst>
          <pc:docMk/>
          <pc:sldMk cId="1145215559" sldId="314"/>
        </pc:sldMkLst>
        <pc:graphicFrameChg chg="modGraphic">
          <ac:chgData name="Richard Barker" userId="b467018d-54f2-4206-be52-c78a1c634912" providerId="ADAL" clId="{281EF75C-E96E-4DB8-98E7-8D55037FF7FE}" dt="2022-06-12T03:59:02.544" v="1845" actId="20577"/>
          <ac:graphicFrameMkLst>
            <pc:docMk/>
            <pc:sldMk cId="1145215559" sldId="314"/>
            <ac:graphicFrameMk id="4" creationId="{73121342-12D7-4209-BA2F-C505721C11E8}"/>
          </ac:graphicFrameMkLst>
        </pc:graphicFrameChg>
      </pc:sldChg>
      <pc:sldChg chg="modSp mod ord">
        <pc:chgData name="Richard Barker" userId="b467018d-54f2-4206-be52-c78a1c634912" providerId="ADAL" clId="{281EF75C-E96E-4DB8-98E7-8D55037FF7FE}" dt="2022-06-12T10:26:37.197" v="2661"/>
        <pc:sldMkLst>
          <pc:docMk/>
          <pc:sldMk cId="2188138716" sldId="315"/>
        </pc:sldMkLst>
        <pc:graphicFrameChg chg="modGraphic">
          <ac:chgData name="Richard Barker" userId="b467018d-54f2-4206-be52-c78a1c634912" providerId="ADAL" clId="{281EF75C-E96E-4DB8-98E7-8D55037FF7FE}" dt="2022-06-12T04:39:43.869" v="2302" actId="6549"/>
          <ac:graphicFrameMkLst>
            <pc:docMk/>
            <pc:sldMk cId="2188138716" sldId="315"/>
            <ac:graphicFrameMk id="4" creationId="{73121342-12D7-4209-BA2F-C505721C11E8}"/>
          </ac:graphicFrameMkLst>
        </pc:graphicFrameChg>
      </pc:sldChg>
      <pc:sldChg chg="modSp mod ord setBg">
        <pc:chgData name="Richard Barker" userId="b467018d-54f2-4206-be52-c78a1c634912" providerId="ADAL" clId="{281EF75C-E96E-4DB8-98E7-8D55037FF7FE}" dt="2022-06-18T05:57:20.134" v="2980"/>
        <pc:sldMkLst>
          <pc:docMk/>
          <pc:sldMk cId="1830374427" sldId="316"/>
        </pc:sldMkLst>
        <pc:spChg chg="mod">
          <ac:chgData name="Richard Barker" userId="b467018d-54f2-4206-be52-c78a1c634912" providerId="ADAL" clId="{281EF75C-E96E-4DB8-98E7-8D55037FF7FE}" dt="2022-06-18T05:37:03.189" v="2946" actId="1076"/>
          <ac:spMkLst>
            <pc:docMk/>
            <pc:sldMk cId="1830374427" sldId="316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8T05:36:57.933" v="2945" actId="1076"/>
          <ac:graphicFrameMkLst>
            <pc:docMk/>
            <pc:sldMk cId="1830374427" sldId="316"/>
            <ac:graphicFrameMk id="4" creationId="{73121342-12D7-4209-BA2F-C505721C11E8}"/>
          </ac:graphicFrameMkLst>
        </pc:graphicFrameChg>
      </pc:sldChg>
      <pc:sldChg chg="modSp mod setBg">
        <pc:chgData name="Richard Barker" userId="b467018d-54f2-4206-be52-c78a1c634912" providerId="ADAL" clId="{281EF75C-E96E-4DB8-98E7-8D55037FF7FE}" dt="2022-06-18T05:56:22.558" v="2978" actId="207"/>
        <pc:sldMkLst>
          <pc:docMk/>
          <pc:sldMk cId="1585655893" sldId="317"/>
        </pc:sldMkLst>
        <pc:spChg chg="mod">
          <ac:chgData name="Richard Barker" userId="b467018d-54f2-4206-be52-c78a1c634912" providerId="ADAL" clId="{281EF75C-E96E-4DB8-98E7-8D55037FF7FE}" dt="2022-06-12T09:35:53.362" v="2572" actId="1076"/>
          <ac:spMkLst>
            <pc:docMk/>
            <pc:sldMk cId="1585655893" sldId="317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8T05:56:22.558" v="2978" actId="207"/>
          <ac:graphicFrameMkLst>
            <pc:docMk/>
            <pc:sldMk cId="1585655893" sldId="317"/>
            <ac:graphicFrameMk id="4" creationId="{73121342-12D7-4209-BA2F-C505721C11E8}"/>
          </ac:graphicFrameMkLst>
        </pc:graphicFrameChg>
      </pc:sldChg>
      <pc:sldChg chg="modSp setBg">
        <pc:chgData name="Richard Barker" userId="b467018d-54f2-4206-be52-c78a1c634912" providerId="ADAL" clId="{281EF75C-E96E-4DB8-98E7-8D55037FF7FE}" dt="2022-06-13T00:41:08.195" v="2817"/>
        <pc:sldMkLst>
          <pc:docMk/>
          <pc:sldMk cId="38400618" sldId="318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38400618" sldId="318"/>
            <ac:spMk id="2" creationId="{040F9E54-45D0-4CF6-9C63-512CBC6219E0}"/>
          </ac:spMkLst>
        </pc:spChg>
      </pc:sldChg>
      <pc:sldChg chg="del">
        <pc:chgData name="Richard Barker" userId="b467018d-54f2-4206-be52-c78a1c634912" providerId="ADAL" clId="{281EF75C-E96E-4DB8-98E7-8D55037FF7FE}" dt="2022-06-12T04:09:03.700" v="1849" actId="2696"/>
        <pc:sldMkLst>
          <pc:docMk/>
          <pc:sldMk cId="1105999552" sldId="319"/>
        </pc:sldMkLst>
      </pc:sldChg>
      <pc:sldChg chg="del">
        <pc:chgData name="Richard Barker" userId="b467018d-54f2-4206-be52-c78a1c634912" providerId="ADAL" clId="{281EF75C-E96E-4DB8-98E7-8D55037FF7FE}" dt="2022-06-12T04:09:12.804" v="1851" actId="2696"/>
        <pc:sldMkLst>
          <pc:docMk/>
          <pc:sldMk cId="1749772719" sldId="320"/>
        </pc:sldMkLst>
      </pc:sldChg>
      <pc:sldChg chg="del">
        <pc:chgData name="Richard Barker" userId="b467018d-54f2-4206-be52-c78a1c634912" providerId="ADAL" clId="{281EF75C-E96E-4DB8-98E7-8D55037FF7FE}" dt="2022-06-12T04:09:08.703" v="1850" actId="2696"/>
        <pc:sldMkLst>
          <pc:docMk/>
          <pc:sldMk cId="3698117178" sldId="321"/>
        </pc:sldMkLst>
      </pc:sldChg>
      <pc:sldChg chg="modSp mod">
        <pc:chgData name="Richard Barker" userId="b467018d-54f2-4206-be52-c78a1c634912" providerId="ADAL" clId="{281EF75C-E96E-4DB8-98E7-8D55037FF7FE}" dt="2022-06-12T04:21:05.820" v="1931" actId="20577"/>
        <pc:sldMkLst>
          <pc:docMk/>
          <pc:sldMk cId="1643774470" sldId="322"/>
        </pc:sldMkLst>
        <pc:spChg chg="mod">
          <ac:chgData name="Richard Barker" userId="b467018d-54f2-4206-be52-c78a1c634912" providerId="ADAL" clId="{281EF75C-E96E-4DB8-98E7-8D55037FF7FE}" dt="2022-06-12T04:21:05.820" v="1931" actId="20577"/>
          <ac:spMkLst>
            <pc:docMk/>
            <pc:sldMk cId="1643774470" sldId="322"/>
            <ac:spMk id="2" creationId="{A6D283D3-FE09-4758-98BB-91631E9DCE33}"/>
          </ac:spMkLst>
        </pc:spChg>
        <pc:spChg chg="mod">
          <ac:chgData name="Richard Barker" userId="b467018d-54f2-4206-be52-c78a1c634912" providerId="ADAL" clId="{281EF75C-E96E-4DB8-98E7-8D55037FF7FE}" dt="2022-06-12T04:19:51.193" v="1920" actId="20577"/>
          <ac:spMkLst>
            <pc:docMk/>
            <pc:sldMk cId="1643774470" sldId="322"/>
            <ac:spMk id="3" creationId="{E6087593-2BBD-44B5-ACC7-48EBA288D121}"/>
          </ac:spMkLst>
        </pc:spChg>
      </pc:sldChg>
      <pc:sldChg chg="modSp mod">
        <pc:chgData name="Richard Barker" userId="b467018d-54f2-4206-be52-c78a1c634912" providerId="ADAL" clId="{281EF75C-E96E-4DB8-98E7-8D55037FF7FE}" dt="2022-06-13T00:41:08.195" v="2817"/>
        <pc:sldMkLst>
          <pc:docMk/>
          <pc:sldMk cId="2094579945" sldId="323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2094579945" sldId="323"/>
            <ac:spMk id="2" creationId="{D3B4BAF3-06F2-4CBE-848D-A75B26C255DB}"/>
          </ac:spMkLst>
        </pc:spChg>
      </pc:sldChg>
      <pc:sldChg chg="modSp mod ord modAnim">
        <pc:chgData name="Richard Barker" userId="b467018d-54f2-4206-be52-c78a1c634912" providerId="ADAL" clId="{281EF75C-E96E-4DB8-98E7-8D55037FF7FE}" dt="2022-06-18T05:54:21.743" v="2976"/>
        <pc:sldMkLst>
          <pc:docMk/>
          <pc:sldMk cId="1287288398" sldId="324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1287288398" sldId="324"/>
            <ac:spMk id="2" creationId="{95E21579-9C2A-434D-A42E-2C22D1A839CD}"/>
          </ac:spMkLst>
        </pc:spChg>
        <pc:spChg chg="mod">
          <ac:chgData name="Richard Barker" userId="b467018d-54f2-4206-be52-c78a1c634912" providerId="ADAL" clId="{281EF75C-E96E-4DB8-98E7-8D55037FF7FE}" dt="2022-06-18T05:54:01.572" v="2974" actId="14100"/>
          <ac:spMkLst>
            <pc:docMk/>
            <pc:sldMk cId="1287288398" sldId="324"/>
            <ac:spMk id="3" creationId="{9CBD14F1-388B-4297-BA29-EF13E2B58014}"/>
          </ac:spMkLst>
        </pc:spChg>
      </pc:sldChg>
      <pc:sldChg chg="del">
        <pc:chgData name="Richard Barker" userId="b467018d-54f2-4206-be52-c78a1c634912" providerId="ADAL" clId="{281EF75C-E96E-4DB8-98E7-8D55037FF7FE}" dt="2022-06-12T01:37:44.356" v="0" actId="2696"/>
        <pc:sldMkLst>
          <pc:docMk/>
          <pc:sldMk cId="4269642813" sldId="326"/>
        </pc:sldMkLst>
      </pc:sldChg>
      <pc:sldChg chg="modSp">
        <pc:chgData name="Richard Barker" userId="b467018d-54f2-4206-be52-c78a1c634912" providerId="ADAL" clId="{281EF75C-E96E-4DB8-98E7-8D55037FF7FE}" dt="2022-06-13T00:41:08.195" v="2817"/>
        <pc:sldMkLst>
          <pc:docMk/>
          <pc:sldMk cId="1591474052" sldId="327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1591474052" sldId="327"/>
            <ac:spMk id="2" creationId="{BE4AD6AB-CD24-4263-85A5-5318BF22BE5F}"/>
          </ac:spMkLst>
        </pc:spChg>
      </pc:sldChg>
      <pc:sldChg chg="modSp">
        <pc:chgData name="Richard Barker" userId="b467018d-54f2-4206-be52-c78a1c634912" providerId="ADAL" clId="{281EF75C-E96E-4DB8-98E7-8D55037FF7FE}" dt="2022-06-13T00:41:08.195" v="2817"/>
        <pc:sldMkLst>
          <pc:docMk/>
          <pc:sldMk cId="1052029071" sldId="328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1052029071" sldId="328"/>
            <ac:spMk id="2" creationId="{9064CCD1-213D-4F4D-B361-1FD75EB775A2}"/>
          </ac:spMkLst>
        </pc:spChg>
      </pc:sldChg>
      <pc:sldChg chg="setBg">
        <pc:chgData name="Richard Barker" userId="b467018d-54f2-4206-be52-c78a1c634912" providerId="ADAL" clId="{281EF75C-E96E-4DB8-98E7-8D55037FF7FE}" dt="2022-06-12T04:23:28.805" v="1972"/>
        <pc:sldMkLst>
          <pc:docMk/>
          <pc:sldMk cId="3833216014" sldId="331"/>
        </pc:sldMkLst>
      </pc:sldChg>
      <pc:sldChg chg="del">
        <pc:chgData name="Richard Barker" userId="b467018d-54f2-4206-be52-c78a1c634912" providerId="ADAL" clId="{281EF75C-E96E-4DB8-98E7-8D55037FF7FE}" dt="2022-06-12T03:41:12.944" v="1534" actId="2696"/>
        <pc:sldMkLst>
          <pc:docMk/>
          <pc:sldMk cId="2533296850" sldId="332"/>
        </pc:sldMkLst>
      </pc:sldChg>
      <pc:sldChg chg="del">
        <pc:chgData name="Richard Barker" userId="b467018d-54f2-4206-be52-c78a1c634912" providerId="ADAL" clId="{281EF75C-E96E-4DB8-98E7-8D55037FF7FE}" dt="2022-06-12T03:41:17.822" v="1535" actId="2696"/>
        <pc:sldMkLst>
          <pc:docMk/>
          <pc:sldMk cId="3081582278" sldId="333"/>
        </pc:sldMkLst>
      </pc:sldChg>
      <pc:sldChg chg="modSp mod ord">
        <pc:chgData name="Richard Barker" userId="b467018d-54f2-4206-be52-c78a1c634912" providerId="ADAL" clId="{281EF75C-E96E-4DB8-98E7-8D55037FF7FE}" dt="2022-06-12T04:41:28.040" v="2366"/>
        <pc:sldMkLst>
          <pc:docMk/>
          <pc:sldMk cId="3842563799" sldId="334"/>
        </pc:sldMkLst>
        <pc:graphicFrameChg chg="modGraphic">
          <ac:chgData name="Richard Barker" userId="b467018d-54f2-4206-be52-c78a1c634912" providerId="ADAL" clId="{281EF75C-E96E-4DB8-98E7-8D55037FF7FE}" dt="2022-06-12T04:41:11.881" v="2364" actId="20577"/>
          <ac:graphicFrameMkLst>
            <pc:docMk/>
            <pc:sldMk cId="3842563799" sldId="334"/>
            <ac:graphicFrameMk id="4" creationId="{73121342-12D7-4209-BA2F-C505721C11E8}"/>
          </ac:graphicFrameMkLst>
        </pc:graphicFrameChg>
      </pc:sldChg>
      <pc:sldChg chg="addSp delSp modSp add mod delDesignElem">
        <pc:chgData name="Richard Barker" userId="b467018d-54f2-4206-be52-c78a1c634912" providerId="ADAL" clId="{281EF75C-E96E-4DB8-98E7-8D55037FF7FE}" dt="2022-06-13T00:41:08.195" v="2817"/>
        <pc:sldMkLst>
          <pc:docMk/>
          <pc:sldMk cId="729389810" sldId="335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729389810" sldId="335"/>
            <ac:spMk id="2" creationId="{86C545D3-69B1-4FE1-9086-B9D07A8D6DDA}"/>
          </ac:spMkLst>
        </pc:spChg>
        <pc:spChg chg="mod">
          <ac:chgData name="Richard Barker" userId="b467018d-54f2-4206-be52-c78a1c634912" providerId="ADAL" clId="{281EF75C-E96E-4DB8-98E7-8D55037FF7FE}" dt="2022-06-12T02:35:14.206" v="805" actId="20577"/>
          <ac:spMkLst>
            <pc:docMk/>
            <pc:sldMk cId="729389810" sldId="335"/>
            <ac:spMk id="4" creationId="{2621F58D-0FAA-480E-9ABF-565B659FCB7A}"/>
          </ac:spMkLst>
        </pc:spChg>
        <pc:spChg chg="add del">
          <ac:chgData name="Richard Barker" userId="b467018d-54f2-4206-be52-c78a1c634912" providerId="ADAL" clId="{281EF75C-E96E-4DB8-98E7-8D55037FF7FE}" dt="2022-06-13T00:41:08.195" v="2817"/>
          <ac:spMkLst>
            <pc:docMk/>
            <pc:sldMk cId="729389810" sldId="335"/>
            <ac:spMk id="18" creationId="{E49CC64F-7275-4E33-961B-0C5CDC439875}"/>
          </ac:spMkLst>
        </pc:spChg>
        <pc:picChg chg="mod">
          <ac:chgData name="Richard Barker" userId="b467018d-54f2-4206-be52-c78a1c634912" providerId="ADAL" clId="{281EF75C-E96E-4DB8-98E7-8D55037FF7FE}" dt="2022-06-12T02:34:10.261" v="704" actId="14826"/>
          <ac:picMkLst>
            <pc:docMk/>
            <pc:sldMk cId="729389810" sldId="335"/>
            <ac:picMk id="6" creationId="{C1242E10-D440-4158-B2E1-46CB2C408517}"/>
          </ac:picMkLst>
        </pc:picChg>
      </pc:sldChg>
      <pc:sldChg chg="addSp delSp modSp add mod delDesignElem">
        <pc:chgData name="Richard Barker" userId="b467018d-54f2-4206-be52-c78a1c634912" providerId="ADAL" clId="{281EF75C-E96E-4DB8-98E7-8D55037FF7FE}" dt="2022-06-13T00:41:08.195" v="2817"/>
        <pc:sldMkLst>
          <pc:docMk/>
          <pc:sldMk cId="3784894938" sldId="336"/>
        </pc:sldMkLst>
        <pc:spChg chg="mod">
          <ac:chgData name="Richard Barker" userId="b467018d-54f2-4206-be52-c78a1c634912" providerId="ADAL" clId="{281EF75C-E96E-4DB8-98E7-8D55037FF7FE}" dt="2022-06-13T00:41:08.195" v="2817"/>
          <ac:spMkLst>
            <pc:docMk/>
            <pc:sldMk cId="3784894938" sldId="336"/>
            <ac:spMk id="2" creationId="{86C545D3-69B1-4FE1-9086-B9D07A8D6DDA}"/>
          </ac:spMkLst>
        </pc:spChg>
        <pc:spChg chg="mod">
          <ac:chgData name="Richard Barker" userId="b467018d-54f2-4206-be52-c78a1c634912" providerId="ADAL" clId="{281EF75C-E96E-4DB8-98E7-8D55037FF7FE}" dt="2022-06-12T02:39:28.673" v="890" actId="20577"/>
          <ac:spMkLst>
            <pc:docMk/>
            <pc:sldMk cId="3784894938" sldId="336"/>
            <ac:spMk id="4" creationId="{2621F58D-0FAA-480E-9ABF-565B659FCB7A}"/>
          </ac:spMkLst>
        </pc:spChg>
        <pc:spChg chg="add del">
          <ac:chgData name="Richard Barker" userId="b467018d-54f2-4206-be52-c78a1c634912" providerId="ADAL" clId="{281EF75C-E96E-4DB8-98E7-8D55037FF7FE}" dt="2022-06-13T00:41:08.195" v="2817"/>
          <ac:spMkLst>
            <pc:docMk/>
            <pc:sldMk cId="3784894938" sldId="336"/>
            <ac:spMk id="18" creationId="{E49CC64F-7275-4E33-961B-0C5CDC439875}"/>
          </ac:spMkLst>
        </pc:spChg>
        <pc:picChg chg="mod">
          <ac:chgData name="Richard Barker" userId="b467018d-54f2-4206-be52-c78a1c634912" providerId="ADAL" clId="{281EF75C-E96E-4DB8-98E7-8D55037FF7FE}" dt="2022-06-12T02:36:27.227" v="821" actId="14826"/>
          <ac:picMkLst>
            <pc:docMk/>
            <pc:sldMk cId="3784894938" sldId="336"/>
            <ac:picMk id="6" creationId="{C1242E10-D440-4158-B2E1-46CB2C408517}"/>
          </ac:picMkLst>
        </pc:picChg>
      </pc:sldChg>
      <pc:sldChg chg="new del">
        <pc:chgData name="Richard Barker" userId="b467018d-54f2-4206-be52-c78a1c634912" providerId="ADAL" clId="{281EF75C-E96E-4DB8-98E7-8D55037FF7FE}" dt="2022-06-12T02:59:32.270" v="1289" actId="2696"/>
        <pc:sldMkLst>
          <pc:docMk/>
          <pc:sldMk cId="1874476260" sldId="337"/>
        </pc:sldMkLst>
      </pc:sldChg>
      <pc:sldChg chg="addSp delSp modSp add mod setBg">
        <pc:chgData name="Richard Barker" userId="b467018d-54f2-4206-be52-c78a1c634912" providerId="ADAL" clId="{281EF75C-E96E-4DB8-98E7-8D55037FF7FE}" dt="2022-06-18T05:18:21.632" v="2885" actId="1076"/>
        <pc:sldMkLst>
          <pc:docMk/>
          <pc:sldMk cId="1459619940" sldId="338"/>
        </pc:sldMkLst>
        <pc:spChg chg="mod">
          <ac:chgData name="Richard Barker" userId="b467018d-54f2-4206-be52-c78a1c634912" providerId="ADAL" clId="{281EF75C-E96E-4DB8-98E7-8D55037FF7FE}" dt="2022-06-18T05:18:21.632" v="2885" actId="1076"/>
          <ac:spMkLst>
            <pc:docMk/>
            <pc:sldMk cId="1459619940" sldId="338"/>
            <ac:spMk id="2" creationId="{B76B912C-50BA-4A0F-BB13-804C9334089E}"/>
          </ac:spMkLst>
        </pc:spChg>
        <pc:spChg chg="add del mod">
          <ac:chgData name="Richard Barker" userId="b467018d-54f2-4206-be52-c78a1c634912" providerId="ADAL" clId="{281EF75C-E96E-4DB8-98E7-8D55037FF7FE}" dt="2022-06-18T05:15:47.279" v="2879"/>
          <ac:spMkLst>
            <pc:docMk/>
            <pc:sldMk cId="1459619940" sldId="338"/>
            <ac:spMk id="3" creationId="{7E523B95-6011-78AC-0032-A2C02679CC0D}"/>
          </ac:spMkLst>
        </pc:spChg>
        <pc:spChg chg="add del mod">
          <ac:chgData name="Richard Barker" userId="b467018d-54f2-4206-be52-c78a1c634912" providerId="ADAL" clId="{281EF75C-E96E-4DB8-98E7-8D55037FF7FE}" dt="2022-06-18T05:15:47.279" v="2879"/>
          <ac:spMkLst>
            <pc:docMk/>
            <pc:sldMk cId="1459619940" sldId="338"/>
            <ac:spMk id="5" creationId="{EC7D5CE6-F8D9-9203-0BAF-264A24EC0C68}"/>
          </ac:spMkLst>
        </pc:spChg>
        <pc:graphicFrameChg chg="mod">
          <ac:chgData name="Richard Barker" userId="b467018d-54f2-4206-be52-c78a1c634912" providerId="ADAL" clId="{281EF75C-E96E-4DB8-98E7-8D55037FF7FE}" dt="2022-06-18T05:18:16.705" v="2884" actId="1076"/>
          <ac:graphicFrameMkLst>
            <pc:docMk/>
            <pc:sldMk cId="1459619940" sldId="338"/>
            <ac:graphicFrameMk id="4" creationId="{73121342-12D7-4209-BA2F-C505721C11E8}"/>
          </ac:graphicFrameMkLst>
        </pc:graphicFrameChg>
      </pc:sldChg>
      <pc:sldChg chg="modSp add mod setBg">
        <pc:chgData name="Richard Barker" userId="b467018d-54f2-4206-be52-c78a1c634912" providerId="ADAL" clId="{281EF75C-E96E-4DB8-98E7-8D55037FF7FE}" dt="2022-06-12T03:25:47.556" v="1515"/>
        <pc:sldMkLst>
          <pc:docMk/>
          <pc:sldMk cId="466527463" sldId="339"/>
        </pc:sldMkLst>
        <pc:spChg chg="mod">
          <ac:chgData name="Richard Barker" userId="b467018d-54f2-4206-be52-c78a1c634912" providerId="ADAL" clId="{281EF75C-E96E-4DB8-98E7-8D55037FF7FE}" dt="2022-06-12T03:25:39.473" v="1501" actId="1076"/>
          <ac:spMkLst>
            <pc:docMk/>
            <pc:sldMk cId="466527463" sldId="339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2T03:25:34.280" v="1499" actId="1076"/>
          <ac:graphicFrameMkLst>
            <pc:docMk/>
            <pc:sldMk cId="466527463" sldId="339"/>
            <ac:graphicFrameMk id="4" creationId="{73121342-12D7-4209-BA2F-C505721C11E8}"/>
          </ac:graphicFrameMkLst>
        </pc:graphicFrameChg>
      </pc:sldChg>
      <pc:sldChg chg="modSp add mod ord setBg">
        <pc:chgData name="Richard Barker" userId="b467018d-54f2-4206-be52-c78a1c634912" providerId="ADAL" clId="{281EF75C-E96E-4DB8-98E7-8D55037FF7FE}" dt="2022-06-13T00:48:51.360" v="2875" actId="1076"/>
        <pc:sldMkLst>
          <pc:docMk/>
          <pc:sldMk cId="2696707766" sldId="340"/>
        </pc:sldMkLst>
        <pc:spChg chg="mod">
          <ac:chgData name="Richard Barker" userId="b467018d-54f2-4206-be52-c78a1c634912" providerId="ADAL" clId="{281EF75C-E96E-4DB8-98E7-8D55037FF7FE}" dt="2022-06-13T00:48:51.360" v="2875" actId="1076"/>
          <ac:spMkLst>
            <pc:docMk/>
            <pc:sldMk cId="2696707766" sldId="340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3T00:48:47.384" v="2874" actId="1076"/>
          <ac:graphicFrameMkLst>
            <pc:docMk/>
            <pc:sldMk cId="2696707766" sldId="340"/>
            <ac:graphicFrameMk id="4" creationId="{73121342-12D7-4209-BA2F-C505721C11E8}"/>
          </ac:graphicFrameMkLst>
        </pc:graphicFrameChg>
      </pc:sldChg>
      <pc:sldChg chg="modSp add mod setBg">
        <pc:chgData name="Richard Barker" userId="b467018d-54f2-4206-be52-c78a1c634912" providerId="ADAL" clId="{281EF75C-E96E-4DB8-98E7-8D55037FF7FE}" dt="2022-06-13T00:28:15.575" v="2782" actId="1076"/>
        <pc:sldMkLst>
          <pc:docMk/>
          <pc:sldMk cId="3222810047" sldId="341"/>
        </pc:sldMkLst>
        <pc:spChg chg="mod">
          <ac:chgData name="Richard Barker" userId="b467018d-54f2-4206-be52-c78a1c634912" providerId="ADAL" clId="{281EF75C-E96E-4DB8-98E7-8D55037FF7FE}" dt="2022-06-13T00:28:15.575" v="2782" actId="1076"/>
          <ac:spMkLst>
            <pc:docMk/>
            <pc:sldMk cId="3222810047" sldId="341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3T00:28:09.984" v="2781" actId="1076"/>
          <ac:graphicFrameMkLst>
            <pc:docMk/>
            <pc:sldMk cId="3222810047" sldId="341"/>
            <ac:graphicFrameMk id="4" creationId="{73121342-12D7-4209-BA2F-C505721C11E8}"/>
          </ac:graphicFrameMkLst>
        </pc:graphicFrameChg>
      </pc:sldChg>
      <pc:sldChg chg="modSp add mod setBg">
        <pc:chgData name="Richard Barker" userId="b467018d-54f2-4206-be52-c78a1c634912" providerId="ADAL" clId="{281EF75C-E96E-4DB8-98E7-8D55037FF7FE}" dt="2022-06-12T04:35:40.493" v="2144" actId="14100"/>
        <pc:sldMkLst>
          <pc:docMk/>
          <pc:sldMk cId="2438422131" sldId="342"/>
        </pc:sldMkLst>
        <pc:spChg chg="mod">
          <ac:chgData name="Richard Barker" userId="b467018d-54f2-4206-be52-c78a1c634912" providerId="ADAL" clId="{281EF75C-E96E-4DB8-98E7-8D55037FF7FE}" dt="2022-06-12T04:34:53.110" v="2123" actId="1076"/>
          <ac:spMkLst>
            <pc:docMk/>
            <pc:sldMk cId="2438422131" sldId="342"/>
            <ac:spMk id="2" creationId="{B76B912C-50BA-4A0F-BB13-804C9334089E}"/>
          </ac:spMkLst>
        </pc:spChg>
        <pc:graphicFrameChg chg="mod modGraphic">
          <ac:chgData name="Richard Barker" userId="b467018d-54f2-4206-be52-c78a1c634912" providerId="ADAL" clId="{281EF75C-E96E-4DB8-98E7-8D55037FF7FE}" dt="2022-06-12T04:35:40.493" v="2144" actId="14100"/>
          <ac:graphicFrameMkLst>
            <pc:docMk/>
            <pc:sldMk cId="2438422131" sldId="342"/>
            <ac:graphicFrameMk id="4" creationId="{73121342-12D7-4209-BA2F-C505721C11E8}"/>
          </ac:graphicFrameMkLst>
        </pc:graphicFrameChg>
      </pc:sldChg>
      <pc:sldChg chg="addSp delSp modSp add mod ord">
        <pc:chgData name="Richard Barker" userId="b467018d-54f2-4206-be52-c78a1c634912" providerId="ADAL" clId="{281EF75C-E96E-4DB8-98E7-8D55037FF7FE}" dt="2022-06-13T00:46:58.606" v="2870" actId="255"/>
        <pc:sldMkLst>
          <pc:docMk/>
          <pc:sldMk cId="2773218416" sldId="343"/>
        </pc:sldMkLst>
        <pc:spChg chg="mod">
          <ac:chgData name="Richard Barker" userId="b467018d-54f2-4206-be52-c78a1c634912" providerId="ADAL" clId="{281EF75C-E96E-4DB8-98E7-8D55037FF7FE}" dt="2022-06-13T00:46:14.360" v="2843" actId="27636"/>
          <ac:spMkLst>
            <pc:docMk/>
            <pc:sldMk cId="2773218416" sldId="343"/>
            <ac:spMk id="2" creationId="{86C545D3-69B1-4FE1-9086-B9D07A8D6DDA}"/>
          </ac:spMkLst>
        </pc:spChg>
        <pc:spChg chg="del mod">
          <ac:chgData name="Richard Barker" userId="b467018d-54f2-4206-be52-c78a1c634912" providerId="ADAL" clId="{281EF75C-E96E-4DB8-98E7-8D55037FF7FE}" dt="2022-06-13T00:43:46.719" v="2829" actId="478"/>
          <ac:spMkLst>
            <pc:docMk/>
            <pc:sldMk cId="2773218416" sldId="343"/>
            <ac:spMk id="4" creationId="{2621F58D-0FAA-480E-9ABF-565B659FCB7A}"/>
          </ac:spMkLst>
        </pc:spChg>
        <pc:spChg chg="add mod">
          <ac:chgData name="Richard Barker" userId="b467018d-54f2-4206-be52-c78a1c634912" providerId="ADAL" clId="{281EF75C-E96E-4DB8-98E7-8D55037FF7FE}" dt="2022-06-13T00:46:58.606" v="2870" actId="255"/>
          <ac:spMkLst>
            <pc:docMk/>
            <pc:sldMk cId="2773218416" sldId="343"/>
            <ac:spMk id="5" creationId="{A6E2F077-6DDE-1F9A-5AC5-F683EB7A919C}"/>
          </ac:spMkLst>
        </pc:spChg>
        <pc:picChg chg="mod">
          <ac:chgData name="Richard Barker" userId="b467018d-54f2-4206-be52-c78a1c634912" providerId="ADAL" clId="{281EF75C-E96E-4DB8-98E7-8D55037FF7FE}" dt="2022-06-13T00:46:17.564" v="2844" actId="1076"/>
          <ac:picMkLst>
            <pc:docMk/>
            <pc:sldMk cId="2773218416" sldId="343"/>
            <ac:picMk id="6" creationId="{C1242E10-D440-4158-B2E1-46CB2C408517}"/>
          </ac:picMkLst>
        </pc:picChg>
      </pc:sldChg>
      <pc:sldChg chg="delSp add del setBg delDesignElem">
        <pc:chgData name="Richard Barker" userId="b467018d-54f2-4206-be52-c78a1c634912" providerId="ADAL" clId="{281EF75C-E96E-4DB8-98E7-8D55037FF7FE}" dt="2022-06-13T00:40:09.360" v="2805" actId="2696"/>
        <pc:sldMkLst>
          <pc:docMk/>
          <pc:sldMk cId="3943639885" sldId="343"/>
        </pc:sldMkLst>
        <pc:spChg chg="del">
          <ac:chgData name="Richard Barker" userId="b467018d-54f2-4206-be52-c78a1c634912" providerId="ADAL" clId="{281EF75C-E96E-4DB8-98E7-8D55037FF7FE}" dt="2022-06-13T00:36:05.801" v="2800"/>
          <ac:spMkLst>
            <pc:docMk/>
            <pc:sldMk cId="3943639885" sldId="343"/>
            <ac:spMk id="18" creationId="{E49CC64F-7275-4E33-961B-0C5CDC439875}"/>
          </ac:spMkLst>
        </pc:spChg>
      </pc:sldChg>
      <pc:sldChg chg="new del setBg">
        <pc:chgData name="Richard Barker" userId="b467018d-54f2-4206-be52-c78a1c634912" providerId="ADAL" clId="{281EF75C-E96E-4DB8-98E7-8D55037FF7FE}" dt="2022-06-18T05:31:57.059" v="2937" actId="2696"/>
        <pc:sldMkLst>
          <pc:docMk/>
          <pc:sldMk cId="1459165902" sldId="344"/>
        </pc:sldMkLst>
      </pc:sldChg>
      <pc:sldChg chg="new ord setBg">
        <pc:chgData name="Richard Barker" userId="b467018d-54f2-4206-be52-c78a1c634912" providerId="ADAL" clId="{281EF75C-E96E-4DB8-98E7-8D55037FF7FE}" dt="2022-06-18T05:30:53.529" v="2932"/>
        <pc:sldMkLst>
          <pc:docMk/>
          <pc:sldMk cId="3647436763" sldId="34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C8E0-D3C3-4AD6-95F4-53BC3C817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C56745-89C3-4495-956E-D4352A63B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81AA2-9400-496B-ADFC-7ED1CA1D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38222-1DDC-444E-B93E-C9E8712B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977A-AC6C-450D-B2B3-830B2C7A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328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A62E-B5CA-49A3-BC5A-8F32BEB1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B6EA6-7BA2-4C5C-ACD4-155E19B4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398AE-B947-4D64-A4A0-88280C29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27923-89B9-41BC-A546-B1E73467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D9ED8-5F29-4D59-A771-9A38DAE19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182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981AB-3AF9-48D2-BC92-70127F174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F94B3-1F7F-4B84-8200-E1EA9E54C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C6602-E219-4CCE-8BAF-61E01619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46348-F31C-4EB1-AD89-C4DFD051D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F656F-8725-4129-8BF7-D41BF2FB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80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ABBA5-D369-4047-AEAE-8BECCEB7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6BEFA-80FF-4758-BECB-A72881F7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6A9AF-BEB5-47E3-A824-11D4C4BA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1767F-AA5D-40DE-BCBC-BB122AE6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046D-4471-49D4-9CCE-1827D86F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14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E490-F06D-47B0-9E4F-BFD02D76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D2476-433B-4599-AE7B-BA577334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BA8DE-6289-4591-9833-ADA4D2F0B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5B042-C8DE-41FB-AC15-83870D8B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D2051-FD1B-462F-A6C3-78D79FB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51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0AE0-2E2A-4F65-A60E-04573A94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886DC-7FE8-4F2B-9293-D817A862F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FA4DB-E0AE-4BC7-BE80-4313279A9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090F9-90BC-4321-9702-2EC3E069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151F-019A-4741-9CA5-47C3A51B4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F7579-8432-425B-BD9D-48ABCB3BF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908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6094-76C4-4459-B537-D79F3793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6BA92-DC30-4C25-AD7F-A90898EFE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768FC-3A0C-4C12-B1CB-37CCE0A38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0E977-543E-4275-ABBE-459D055C23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6928F-94D7-4487-AE3D-4C3EF42080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315CDA-7D6F-414A-944C-DC988AA7A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60999-1F52-4293-82CC-A0F6662D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169FF-1F90-4EA8-ADF9-D88689E6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16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6EEA-BC59-4E38-9378-AEA77C89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B387E-CEC3-430A-8639-DCDF40E9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4D96F-F151-496D-A884-237C094B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B3421-CBAD-4937-886D-660F1471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557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A44B42-3CA7-48CD-BF61-33B8A3B0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0FB39-9FCF-4F8F-938E-C67BCECC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CCF45-6383-4BCB-A9C7-2B9FCE40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05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1F12-184A-435D-8C98-6E9CB89F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EE0D3-4532-478F-A70C-441F8E6EB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D9B6C-E1BF-475F-93DA-FA0320117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AB2A4-F65E-436C-BD20-B51B90DD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FFD0B-C523-4B76-9D51-CC76653C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BEBCB-0C5B-4B56-ADD6-A3EC12620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781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10A22-6C64-4139-B7BC-45538EAAC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35A8B-040C-472A-B123-2A26C0ED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5AB08-0A78-4BF3-A1EA-CD7B171CB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97E63-5B74-4B47-B36F-02AAF48B8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9AF6C-3496-4C4B-90AC-185E824C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AA6E94-B0FA-4C1D-ABA9-AE8915CA6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4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FE03E-01D1-4758-8DFB-C07BB234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4E5D2D-9C5F-4AC0-85CB-419C887A9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D61DE-0F89-42A1-96A6-0CCA1E3F3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1597-2FEC-4696-AEE7-318B4DD239CA}" type="datetimeFigureOut">
              <a:rPr lang="en-AU" smtClean="0"/>
              <a:t>18/06/2022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3B61F-68CF-48FF-8CFD-707232ED1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B5CCD-2C1D-4488-91D5-92398F82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31DC-339B-4D83-8E24-A5496BFB8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95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AF3-06F2-4CBE-848D-A75B26C2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34" y="636608"/>
            <a:ext cx="6748840" cy="1096328"/>
          </a:xfrm>
        </p:spPr>
        <p:txBody>
          <a:bodyPr anchor="b">
            <a:normAutofit/>
          </a:bodyPr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Flinders Yacht Club 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CD6CBC-7664-45D0-977F-598FCB90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6" y="0"/>
            <a:ext cx="2843469" cy="28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Sailing School 27-31 Dec 2021</a:t>
            </a:r>
          </a:p>
        </p:txBody>
      </p:sp>
    </p:spTree>
    <p:extLst>
      <p:ext uri="{BB962C8B-B14F-4D97-AF65-F5344CB8AC3E}">
        <p14:creationId xmlns:p14="http://schemas.microsoft.com/office/powerpoint/2010/main" val="425627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07" y="615351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Summer Cup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Dec 2021 – Jan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8 Races Planned 6 Sailed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Rick Barker &amp; Vanessa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Pursuit 26.5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Angus </a:t>
            </a:r>
            <a:r>
              <a:rPr lang="en-AU" dirty="0" err="1">
                <a:solidFill>
                  <a:schemeClr val="bg1"/>
                </a:solidFill>
              </a:rPr>
              <a:t>Cramond</a:t>
            </a:r>
            <a:r>
              <a:rPr lang="en-AU" dirty="0">
                <a:solidFill>
                  <a:schemeClr val="bg1"/>
                </a:solidFill>
              </a:rPr>
              <a:t> – Laser Radial 13.5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Leigh Glover – Laser 9.7pts</a:t>
            </a:r>
          </a:p>
        </p:txBody>
      </p:sp>
    </p:spTree>
    <p:extLst>
      <p:ext uri="{BB962C8B-B14F-4D97-AF65-F5344CB8AC3E}">
        <p14:creationId xmlns:p14="http://schemas.microsoft.com/office/powerpoint/2010/main" val="92235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Summer Cup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574" y="1737611"/>
            <a:ext cx="11420695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Dec 2021 – Jan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8 Races Planned 6 Sailed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Lilly Fogarty &amp; Mischa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3 28pts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Angus </a:t>
            </a:r>
            <a:r>
              <a:rPr lang="en-AU" dirty="0" err="1">
                <a:solidFill>
                  <a:schemeClr val="bg1"/>
                </a:solidFill>
              </a:rPr>
              <a:t>Cramond</a:t>
            </a:r>
            <a:r>
              <a:rPr lang="en-AU" dirty="0">
                <a:solidFill>
                  <a:schemeClr val="bg1"/>
                </a:solidFill>
              </a:rPr>
              <a:t> – Laser Radial 13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Leigh Glover – Laser 12pts</a:t>
            </a:r>
          </a:p>
        </p:txBody>
      </p:sp>
    </p:spTree>
    <p:extLst>
      <p:ext uri="{BB962C8B-B14F-4D97-AF65-F5344CB8AC3E}">
        <p14:creationId xmlns:p14="http://schemas.microsoft.com/office/powerpoint/2010/main" val="40189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651" y="344558"/>
            <a:ext cx="4927713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482044"/>
              </p:ext>
            </p:extLst>
          </p:nvPr>
        </p:nvGraphicFramePr>
        <p:xfrm>
          <a:off x="5709796" y="1919089"/>
          <a:ext cx="6764392" cy="4263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4392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263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</a:rPr>
                        <a:t>Leigh Glover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</a:rPr>
                        <a:t>1</a:t>
                      </a:r>
                      <a:r>
                        <a:rPr lang="en-AU" sz="3600" baseline="30000" dirty="0">
                          <a:effectLst/>
                        </a:rPr>
                        <a:t>st</a:t>
                      </a:r>
                      <a:r>
                        <a:rPr lang="en-AU" sz="3600" dirty="0">
                          <a:effectLst/>
                        </a:rPr>
                        <a:t> Summer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Labour Day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Club Championship and Club Aggregate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Autumn Series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10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65407" y="244121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942768"/>
              </p:ext>
            </p:extLst>
          </p:nvPr>
        </p:nvGraphicFramePr>
        <p:xfrm>
          <a:off x="124075" y="2677005"/>
          <a:ext cx="4845007" cy="3934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500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934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Angus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Cramond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Mild Thing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Summer Cup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856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FEF0B2-0B05-448B-BBF4-34D3CFBE7802}"/>
              </a:ext>
            </a:extLst>
          </p:cNvPr>
          <p:cNvSpPr txBox="1"/>
          <p:nvPr/>
        </p:nvSpPr>
        <p:spPr>
          <a:xfrm>
            <a:off x="649857" y="678611"/>
            <a:ext cx="43592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2022 Westernport Teams Racing</a:t>
            </a:r>
          </a:p>
          <a:p>
            <a:r>
              <a:rPr lang="en-AU" sz="4000" b="1" dirty="0">
                <a:solidFill>
                  <a:schemeClr val="bg1"/>
                </a:solidFill>
              </a:rPr>
              <a:t>Jan 10 2021</a:t>
            </a:r>
          </a:p>
        </p:txBody>
      </p:sp>
    </p:spTree>
    <p:extLst>
      <p:ext uri="{BB962C8B-B14F-4D97-AF65-F5344CB8AC3E}">
        <p14:creationId xmlns:p14="http://schemas.microsoft.com/office/powerpoint/2010/main" val="341508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78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3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20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BAF3-06F2-4CBE-848D-A75B26C25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734" y="636607"/>
            <a:ext cx="4645250" cy="2026907"/>
          </a:xfrm>
        </p:spPr>
        <p:txBody>
          <a:bodyPr anchor="b">
            <a:normAutofit/>
          </a:bodyPr>
          <a:lstStyle/>
          <a:p>
            <a:pPr algn="l"/>
            <a:r>
              <a:rPr lang="en-AU" dirty="0"/>
              <a:t>Flinders Yacht Club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B84E0-5E5E-4032-9B72-A7F440D3D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3387" y="2663514"/>
            <a:ext cx="4645250" cy="534339"/>
          </a:xfrm>
        </p:spPr>
        <p:txBody>
          <a:bodyPr anchor="t">
            <a:normAutofit/>
          </a:bodyPr>
          <a:lstStyle/>
          <a:p>
            <a:pPr algn="l"/>
            <a:r>
              <a:rPr lang="en-AU" sz="2000" dirty="0"/>
              <a:t>Off the Beach Trophies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CD6CBC-7664-45D0-977F-598FCB90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6" y="0"/>
            <a:ext cx="2843469" cy="28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79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06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438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198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4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45D3-69B1-4FE1-9086-B9D07A8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Teams Racing A Grade – Champions!!!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1F58D-0FAA-480E-9ABF-565B659FC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Rick Barker, Luka </a:t>
            </a:r>
            <a:r>
              <a:rPr lang="en-US" sz="2000" dirty="0" err="1"/>
              <a:t>Englisch</a:t>
            </a:r>
            <a:r>
              <a:rPr lang="en-US" sz="2000" dirty="0"/>
              <a:t>, Rose Fogarty, Ed Wright, Harrison Wright, Charlie O’Hara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42E10-D440-4158-B2E1-46CB2C4085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-2" b="717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054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45D3-69B1-4FE1-9086-B9D07A8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Teams Racing B Grade – 3rd Place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1F58D-0FAA-480E-9ABF-565B659FC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Karsten</a:t>
            </a:r>
            <a:r>
              <a:rPr lang="en-US" sz="2000" dirty="0"/>
              <a:t> Fruechtl, Liam Vallely, Lilly Fogarty, Mischa </a:t>
            </a:r>
            <a:r>
              <a:rPr lang="en-US" sz="2000" dirty="0" err="1"/>
              <a:t>Englisch</a:t>
            </a:r>
            <a:r>
              <a:rPr lang="en-US" sz="2000" dirty="0"/>
              <a:t>, Emma Fruechtl, Meike Fruechtl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42E10-D440-4158-B2E1-46CB2C4085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" b="161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29389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45D3-69B1-4FE1-9086-B9D07A8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Teams Racing C Grade – Champions!!!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1F58D-0FAA-480E-9ABF-565B659FC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Leigh Glover, Hazel Wadley, Lucy Barker, Nick &amp; Max, Vanessa &amp; Andrew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42E10-D440-4158-B2E1-46CB2C4085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" b="277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4894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Junior Championship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Luka &amp; Andrew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- 8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Harrison Wright – </a:t>
            </a:r>
            <a:r>
              <a:rPr lang="en-AU" dirty="0" err="1">
                <a:solidFill>
                  <a:schemeClr val="bg1"/>
                </a:solidFill>
              </a:rPr>
              <a:t>O’Pen</a:t>
            </a:r>
            <a:r>
              <a:rPr lang="en-AU" dirty="0">
                <a:solidFill>
                  <a:schemeClr val="bg1"/>
                </a:solidFill>
              </a:rPr>
              <a:t> Bic - 7pts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Fogarty &amp; Mischa </a:t>
            </a:r>
            <a:r>
              <a:rPr lang="en-AU" sz="4000" dirty="0" err="1">
                <a:solidFill>
                  <a:schemeClr val="bg1"/>
                </a:solidFill>
              </a:rPr>
              <a:t>Englisch</a:t>
            </a:r>
            <a:r>
              <a:rPr lang="en-AU" sz="4000" dirty="0">
                <a:solidFill>
                  <a:schemeClr val="bg1"/>
                </a:solidFill>
              </a:rPr>
              <a:t>- Pacer- 3 Pts</a:t>
            </a:r>
          </a:p>
        </p:txBody>
      </p:sp>
    </p:spTree>
    <p:extLst>
      <p:ext uri="{BB962C8B-B14F-4D97-AF65-F5344CB8AC3E}">
        <p14:creationId xmlns:p14="http://schemas.microsoft.com/office/powerpoint/2010/main" val="375975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Spring Series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Nov- Dec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9 Races Planned – 6 Sailed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</a:t>
            </a:r>
            <a:r>
              <a:rPr lang="sv-SE" dirty="0">
                <a:solidFill>
                  <a:schemeClr val="bg1"/>
                </a:solidFill>
              </a:rPr>
              <a:t>Rick Barker – Laser Radial 20pts</a:t>
            </a:r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Lilly Fogarty &amp; Mischa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3 20pts</a:t>
            </a:r>
            <a:endParaRPr lang="en-AU" sz="3200" dirty="0">
              <a:solidFill>
                <a:prstClr val="white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1</a:t>
            </a:r>
            <a:r>
              <a:rPr lang="en-AU" sz="3200" baseline="30000" dirty="0">
                <a:solidFill>
                  <a:schemeClr val="bg1"/>
                </a:solidFill>
              </a:rPr>
              <a:t>st</a:t>
            </a:r>
            <a:r>
              <a:rPr lang="en-AU" sz="3200" dirty="0">
                <a:solidFill>
                  <a:schemeClr val="bg1"/>
                </a:solidFill>
              </a:rPr>
              <a:t> : Dominic White – Stingray 9pts</a:t>
            </a:r>
          </a:p>
        </p:txBody>
      </p:sp>
    </p:spTree>
    <p:extLst>
      <p:ext uri="{BB962C8B-B14F-4D97-AF65-F5344CB8AC3E}">
        <p14:creationId xmlns:p14="http://schemas.microsoft.com/office/powerpoint/2010/main" val="400132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629" y="140552"/>
            <a:ext cx="6275717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785349"/>
              </p:ext>
            </p:extLst>
          </p:nvPr>
        </p:nvGraphicFramePr>
        <p:xfrm>
          <a:off x="3994045" y="432009"/>
          <a:ext cx="5992189" cy="3662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218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662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Harrison Wright - 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Junior Championship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842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1CB1-65B9-4DEC-8BEC-ED9971C4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985"/>
            <a:ext cx="10515600" cy="1325563"/>
          </a:xfrm>
        </p:spPr>
        <p:txBody>
          <a:bodyPr/>
          <a:lstStyle/>
          <a:p>
            <a:pPr algn="ctr"/>
            <a:r>
              <a:rPr lang="en-AU" b="1" dirty="0"/>
              <a:t>Laser Regatta – Point Leo 30 Jan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28740-3BBA-4362-B3E9-8D23D192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91" y="2947059"/>
            <a:ext cx="10515600" cy="2280549"/>
          </a:xfrm>
        </p:spPr>
        <p:txBody>
          <a:bodyPr>
            <a:norm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</a:rPr>
              <a:t>5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Rick Barker</a:t>
            </a: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7</a:t>
            </a:r>
            <a:r>
              <a:rPr lang="en-AU" sz="4000" baseline="30000" dirty="0">
                <a:solidFill>
                  <a:schemeClr val="bg1"/>
                </a:solidFill>
              </a:rPr>
              <a:t>th</a:t>
            </a:r>
            <a:r>
              <a:rPr lang="en-AU" sz="4000" dirty="0">
                <a:solidFill>
                  <a:schemeClr val="bg1"/>
                </a:solidFill>
              </a:rPr>
              <a:t>  Leigh Glover</a:t>
            </a:r>
          </a:p>
        </p:txBody>
      </p:sp>
    </p:spTree>
    <p:extLst>
      <p:ext uri="{BB962C8B-B14F-4D97-AF65-F5344CB8AC3E}">
        <p14:creationId xmlns:p14="http://schemas.microsoft.com/office/powerpoint/2010/main" val="943602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Brian Coleman Cup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Australia Day 29 &amp; 30 Jan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Luka &amp; Andrew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 7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Lilly Fogarty &amp; Mischa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4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Ed Wright &amp; Arabella Wright - Pacer - 2 Pts</a:t>
            </a:r>
          </a:p>
        </p:txBody>
      </p:sp>
    </p:spTree>
    <p:extLst>
      <p:ext uri="{BB962C8B-B14F-4D97-AF65-F5344CB8AC3E}">
        <p14:creationId xmlns:p14="http://schemas.microsoft.com/office/powerpoint/2010/main" val="362561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08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Brian Coleman Cup - Handicap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Australia Day 29 - 30 Jan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Greg Reed &amp; Michael Hollowood – Status 19 - 6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Luka &amp; Andrew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6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Ed Wright &amp; Arabella Wright - Pacer - 2 Pts</a:t>
            </a:r>
          </a:p>
        </p:txBody>
      </p:sp>
    </p:spTree>
    <p:extLst>
      <p:ext uri="{BB962C8B-B14F-4D97-AF65-F5344CB8AC3E}">
        <p14:creationId xmlns:p14="http://schemas.microsoft.com/office/powerpoint/2010/main" val="22509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251" y="323432"/>
            <a:ext cx="6275717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7009157"/>
              </p:ext>
            </p:extLst>
          </p:nvPr>
        </p:nvGraphicFramePr>
        <p:xfrm>
          <a:off x="-929640" y="3327609"/>
          <a:ext cx="8271734" cy="3662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71734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662979">
                <a:tc>
                  <a:txBody>
                    <a:bodyPr/>
                    <a:lstStyle/>
                    <a:p>
                      <a:pPr algn="ctr"/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Luka &amp; Andrew </a:t>
                      </a:r>
                      <a:r>
                        <a:rPr lang="en-AU" sz="4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Englisch</a:t>
                      </a:r>
                      <a:endParaRPr lang="en-AU" sz="4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Club Pacer 4</a:t>
                      </a:r>
                    </a:p>
                    <a:p>
                      <a:pPr algn="ctr"/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44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Brian Coleman Cup</a:t>
                      </a:r>
                    </a:p>
                    <a:p>
                      <a:pPr algn="ctr"/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AU" sz="4400" b="1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AU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Junior Championship</a:t>
                      </a:r>
                      <a:endParaRPr lang="en-AU" sz="4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707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76909" y="216392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6135981"/>
              </p:ext>
            </p:extLst>
          </p:nvPr>
        </p:nvGraphicFramePr>
        <p:xfrm>
          <a:off x="297180" y="1129571"/>
          <a:ext cx="7122205" cy="4242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2205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242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 Wright &amp; Arabella Wright</a:t>
                      </a:r>
                      <a:endParaRPr lang="en-AU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="1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Brian Coleman Cup</a:t>
                      </a:r>
                      <a:endParaRPr lang="en-AU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468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3811" y="425570"/>
            <a:ext cx="7268346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945424"/>
              </p:ext>
            </p:extLst>
          </p:nvPr>
        </p:nvGraphicFramePr>
        <p:xfrm>
          <a:off x="183663" y="3429000"/>
          <a:ext cx="6549973" cy="2873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9973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7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Ozone – Grant Matthews, Greg Reed &amp; Michael Hollowood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Brian Coleman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Autumn Series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563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Labor Day Series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45" y="1752851"/>
            <a:ext cx="1196070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12 &amp; 13 March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4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Will Morgan – Laser - 9pts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Leigh Glover – Laser 5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Rick Barker &amp; Mischa </a:t>
            </a:r>
            <a:r>
              <a:rPr lang="en-AU" sz="4000" dirty="0" err="1">
                <a:solidFill>
                  <a:schemeClr val="bg1"/>
                </a:solidFill>
              </a:rPr>
              <a:t>Englisch</a:t>
            </a:r>
            <a:r>
              <a:rPr lang="en-AU" sz="4000" dirty="0">
                <a:solidFill>
                  <a:schemeClr val="bg1"/>
                </a:solidFill>
              </a:rPr>
              <a:t> – Pacer Pursuit - 4 Pts</a:t>
            </a:r>
          </a:p>
        </p:txBody>
      </p:sp>
    </p:spTree>
    <p:extLst>
      <p:ext uri="{BB962C8B-B14F-4D97-AF65-F5344CB8AC3E}">
        <p14:creationId xmlns:p14="http://schemas.microsoft.com/office/powerpoint/2010/main" val="18115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348113"/>
              </p:ext>
            </p:extLst>
          </p:nvPr>
        </p:nvGraphicFramePr>
        <p:xfrm>
          <a:off x="2303769" y="2113342"/>
          <a:ext cx="6602147" cy="34892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214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48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Will Morgan – Laser “Da Trouble Maker”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Ian Freeland Memorial Trophy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3rd Labour Day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215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19300" y="2889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791854"/>
              </p:ext>
            </p:extLst>
          </p:nvPr>
        </p:nvGraphicFramePr>
        <p:xfrm>
          <a:off x="116720" y="1358962"/>
          <a:ext cx="6602147" cy="3748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02147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489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Rick Barker &amp; Mischa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Englisch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/Vanessa Calvert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Pacer Pursuit “Chase”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1st Labour Day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GB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Summer Cup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81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Spring Series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Nov – Dec 202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Races Planned – 6 Sailed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Ed Wright – Laser Radial 22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</a:t>
            </a:r>
            <a:r>
              <a:rPr lang="sv-SE" dirty="0">
                <a:solidFill>
                  <a:schemeClr val="bg1"/>
                </a:solidFill>
              </a:rPr>
              <a:t>Rick Barker – Laser Radial 14</a:t>
            </a:r>
            <a:r>
              <a:rPr lang="en-AU" dirty="0">
                <a:solidFill>
                  <a:schemeClr val="bg1"/>
                </a:solidFill>
              </a:rPr>
              <a:t>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</a:rPr>
              <a:t>1</a:t>
            </a:r>
            <a:r>
              <a:rPr lang="en-AU" sz="3200" baseline="30000" dirty="0">
                <a:solidFill>
                  <a:schemeClr val="bg1"/>
                </a:solidFill>
              </a:rPr>
              <a:t>st</a:t>
            </a:r>
            <a:r>
              <a:rPr lang="en-AU" sz="3200" dirty="0">
                <a:solidFill>
                  <a:schemeClr val="bg1"/>
                </a:solidFill>
              </a:rPr>
              <a:t> : Lilly Fogarty &amp; Mischa </a:t>
            </a:r>
            <a:r>
              <a:rPr lang="en-AU" sz="3200" dirty="0" err="1">
                <a:solidFill>
                  <a:schemeClr val="bg1"/>
                </a:solidFill>
              </a:rPr>
              <a:t>Englisch</a:t>
            </a:r>
            <a:r>
              <a:rPr lang="en-AU" sz="3200" dirty="0">
                <a:solidFill>
                  <a:schemeClr val="bg1"/>
                </a:solidFill>
              </a:rPr>
              <a:t> – Pacer 3 10pts</a:t>
            </a:r>
          </a:p>
        </p:txBody>
      </p:sp>
    </p:spTree>
    <p:extLst>
      <p:ext uri="{BB962C8B-B14F-4D97-AF65-F5344CB8AC3E}">
        <p14:creationId xmlns:p14="http://schemas.microsoft.com/office/powerpoint/2010/main" val="34633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F9E54-45D0-4CF6-9C63-512CBC62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Montalto Marathon 28 March 2021</a:t>
            </a:r>
          </a:p>
        </p:txBody>
      </p:sp>
    </p:spTree>
    <p:extLst>
      <p:ext uri="{BB962C8B-B14F-4D97-AF65-F5344CB8AC3E}">
        <p14:creationId xmlns:p14="http://schemas.microsoft.com/office/powerpoint/2010/main" val="38400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16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83D3-FE09-4758-98BB-91631E9D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374"/>
            <a:ext cx="10515600" cy="1325563"/>
          </a:xfrm>
        </p:spPr>
        <p:txBody>
          <a:bodyPr/>
          <a:lstStyle/>
          <a:p>
            <a:r>
              <a:rPr lang="en-AU" b="1" dirty="0"/>
              <a:t>Montalto Marathon 20 Feb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87593-2BBD-44B5-ACC7-48EBA288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06509" cy="4351338"/>
          </a:xfrm>
        </p:spPr>
        <p:txBody>
          <a:bodyPr>
            <a:no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14 entries 11 finishers</a:t>
            </a:r>
          </a:p>
          <a:p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Keels &amp; </a:t>
            </a:r>
            <a:r>
              <a:rPr lang="en-AU" sz="4000" dirty="0" err="1">
                <a:solidFill>
                  <a:schemeClr val="bg1"/>
                </a:solidFill>
              </a:rPr>
              <a:t>Trailables</a:t>
            </a:r>
            <a:r>
              <a:rPr lang="en-AU" sz="4000" dirty="0">
                <a:solidFill>
                  <a:schemeClr val="bg1"/>
                </a:solidFill>
              </a:rPr>
              <a:t> – Flying Cloud</a:t>
            </a:r>
          </a:p>
          <a:p>
            <a:r>
              <a:rPr lang="en-AU" sz="4000" dirty="0">
                <a:solidFill>
                  <a:schemeClr val="bg1"/>
                </a:solidFill>
              </a:rPr>
              <a:t>2</a:t>
            </a:r>
            <a:r>
              <a:rPr lang="en-AU" sz="4000" baseline="30000" dirty="0">
                <a:solidFill>
                  <a:schemeClr val="bg1"/>
                </a:solidFill>
              </a:rPr>
              <a:t>nd</a:t>
            </a:r>
            <a:r>
              <a:rPr lang="en-AU" sz="4000" dirty="0">
                <a:solidFill>
                  <a:schemeClr val="bg1"/>
                </a:solidFill>
              </a:rPr>
              <a:t>  Junior Crew – Lilly Fogarty &amp; Mischa English</a:t>
            </a:r>
          </a:p>
          <a:p>
            <a:r>
              <a:rPr lang="en-AU" sz="4000" dirty="0">
                <a:solidFill>
                  <a:schemeClr val="bg1"/>
                </a:solidFill>
              </a:rPr>
              <a:t>3</a:t>
            </a:r>
            <a:r>
              <a:rPr lang="en-AU" sz="4000" baseline="30000" dirty="0">
                <a:solidFill>
                  <a:schemeClr val="bg1"/>
                </a:solidFill>
              </a:rPr>
              <a:t>rd</a:t>
            </a:r>
            <a:r>
              <a:rPr lang="en-AU" sz="4000" dirty="0">
                <a:solidFill>
                  <a:schemeClr val="bg1"/>
                </a:solidFill>
              </a:rPr>
              <a:t> Keels &amp; </a:t>
            </a:r>
            <a:r>
              <a:rPr lang="en-AU" sz="4000" dirty="0" err="1">
                <a:solidFill>
                  <a:schemeClr val="bg1"/>
                </a:solidFill>
              </a:rPr>
              <a:t>Trailables</a:t>
            </a:r>
            <a:r>
              <a:rPr lang="en-AU" sz="4000" dirty="0">
                <a:solidFill>
                  <a:schemeClr val="bg1"/>
                </a:solidFill>
              </a:rPr>
              <a:t> – </a:t>
            </a:r>
            <a:r>
              <a:rPr lang="en-AU" sz="4000" dirty="0" err="1">
                <a:solidFill>
                  <a:schemeClr val="bg1"/>
                </a:solidFill>
              </a:rPr>
              <a:t>Soixant</a:t>
            </a:r>
            <a:r>
              <a:rPr lang="en-AU" sz="4000" dirty="0">
                <a:solidFill>
                  <a:schemeClr val="bg1"/>
                </a:solidFill>
              </a:rPr>
              <a:t> Dix </a:t>
            </a:r>
          </a:p>
        </p:txBody>
      </p:sp>
    </p:spTree>
    <p:extLst>
      <p:ext uri="{BB962C8B-B14F-4D97-AF65-F5344CB8AC3E}">
        <p14:creationId xmlns:p14="http://schemas.microsoft.com/office/powerpoint/2010/main" val="16437744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Ian Freeland Memorial Trophy - 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Easter 16 &amp; 17 April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Will Morgan – Laser 6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Spindrift – Laser 6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Kylie Wright – Laser 5 pts</a:t>
            </a:r>
          </a:p>
        </p:txBody>
      </p:sp>
    </p:spTree>
    <p:extLst>
      <p:ext uri="{BB962C8B-B14F-4D97-AF65-F5344CB8AC3E}">
        <p14:creationId xmlns:p14="http://schemas.microsoft.com/office/powerpoint/2010/main" val="9631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Ian Freeland Memorial Trophy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Easter 16 &amp; 17 April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Rick Barker – Laser 8 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Will Morgan – Laser 7 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Kylie Wright – Laser 4 pts</a:t>
            </a:r>
          </a:p>
        </p:txBody>
      </p:sp>
    </p:spTree>
    <p:extLst>
      <p:ext uri="{BB962C8B-B14F-4D97-AF65-F5344CB8AC3E}">
        <p14:creationId xmlns:p14="http://schemas.microsoft.com/office/powerpoint/2010/main" val="967311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20" y="38798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344037"/>
              </p:ext>
            </p:extLst>
          </p:nvPr>
        </p:nvGraphicFramePr>
        <p:xfrm>
          <a:off x="4311575" y="1356360"/>
          <a:ext cx="8763000" cy="49704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4970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Ed Wright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Laser 187912 – Spindrift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2nd Ian Freeland Memorial Trophy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3rd Spring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583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7540" y="167006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6941284"/>
              </p:ext>
            </p:extLst>
          </p:nvPr>
        </p:nvGraphicFramePr>
        <p:xfrm>
          <a:off x="3976295" y="914080"/>
          <a:ext cx="8763000" cy="2514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6300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514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Kylie Wright - Laser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GB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Ian Freeland Memorial Trophy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422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Autumn Series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April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5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Grant Mathews, Greg Reed &amp; Michael Hollowood – Status 19 – 16pts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Lilly Fogarty &amp; Mischa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– Pacer 10.5pts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Rick Barker – Laser Radial 9pts</a:t>
            </a:r>
          </a:p>
        </p:txBody>
      </p:sp>
    </p:spTree>
    <p:extLst>
      <p:ext uri="{BB962C8B-B14F-4D97-AF65-F5344CB8AC3E}">
        <p14:creationId xmlns:p14="http://schemas.microsoft.com/office/powerpoint/2010/main" val="32028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74F2-86E6-40C6-D8B1-36060F23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51BF4-576F-A4AA-BABE-4B4DE2D1F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7436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219" y="0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6676173"/>
              </p:ext>
            </p:extLst>
          </p:nvPr>
        </p:nvGraphicFramePr>
        <p:xfrm>
          <a:off x="6658220" y="3644721"/>
          <a:ext cx="6099649" cy="2715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64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715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Sailor of The Year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Hazel Wadley</a:t>
                      </a:r>
                      <a:endParaRPr lang="en-AU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4640" y="99442"/>
            <a:ext cx="9144000" cy="10664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17357980"/>
              </p:ext>
            </p:extLst>
          </p:nvPr>
        </p:nvGraphicFramePr>
        <p:xfrm>
          <a:off x="6019800" y="1014984"/>
          <a:ext cx="4507654" cy="241401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507654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414016">
                <a:tc>
                  <a:txBody>
                    <a:bodyPr/>
                    <a:lstStyle/>
                    <a:p>
                      <a:pPr algn="ctr"/>
                      <a:r>
                        <a:rPr lang="en-AU" sz="3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Dominic White</a:t>
                      </a:r>
                    </a:p>
                    <a:p>
                      <a:pPr algn="ctr"/>
                      <a:endParaRPr lang="en-AU" sz="33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AU" sz="33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Spring Series - Handicap</a:t>
                      </a:r>
                    </a:p>
                  </a:txBody>
                  <a:tcPr marL="335280" marR="251460" marT="167640" marB="1676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96864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3811" y="425570"/>
            <a:ext cx="7268346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110801"/>
              </p:ext>
            </p:extLst>
          </p:nvPr>
        </p:nvGraphicFramePr>
        <p:xfrm>
          <a:off x="69363" y="989161"/>
          <a:ext cx="6549973" cy="28731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49973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7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Warwick Mitchell – Beta Weta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AU" sz="36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OTB Multihull Championship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38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783219"/>
              </p:ext>
            </p:extLst>
          </p:nvPr>
        </p:nvGraphicFramePr>
        <p:xfrm>
          <a:off x="2205370" y="2242466"/>
          <a:ext cx="7781260" cy="2821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8126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8211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Keenest Sailors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Mischa </a:t>
                      </a:r>
                      <a:r>
                        <a:rPr lang="en-AU" sz="3600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Englisch</a:t>
                      </a: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Anton Fruechtl</a:t>
                      </a:r>
                    </a:p>
                  </a:txBody>
                  <a:tcPr marL="82296" marR="82296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1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CCD1-213D-4F4D-B361-1FD75EB7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Thanks to our Volunteers!!!</a:t>
            </a:r>
          </a:p>
        </p:txBody>
      </p:sp>
    </p:spTree>
    <p:extLst>
      <p:ext uri="{BB962C8B-B14F-4D97-AF65-F5344CB8AC3E}">
        <p14:creationId xmlns:p14="http://schemas.microsoft.com/office/powerpoint/2010/main" val="1052029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OTB Aggregate Trophy- HCP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– April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16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Leigh Glover – Laser 36.8pts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Lilly Fogarty &amp; Mischa </a:t>
            </a:r>
            <a:r>
              <a:rPr lang="en-AU" dirty="0" err="1">
                <a:solidFill>
                  <a:schemeClr val="bg1"/>
                </a:solidFill>
              </a:rPr>
              <a:t>Englisch</a:t>
            </a:r>
            <a:r>
              <a:rPr lang="en-AU" dirty="0">
                <a:solidFill>
                  <a:schemeClr val="bg1"/>
                </a:solidFill>
              </a:rPr>
              <a:t> 24pts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Rick Barker – Laser Radial -23pts</a:t>
            </a:r>
          </a:p>
        </p:txBody>
      </p:sp>
    </p:spTree>
    <p:extLst>
      <p:ext uri="{BB962C8B-B14F-4D97-AF65-F5344CB8AC3E}">
        <p14:creationId xmlns:p14="http://schemas.microsoft.com/office/powerpoint/2010/main" val="2973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121" y="886018"/>
            <a:ext cx="7463879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03987"/>
              </p:ext>
            </p:extLst>
          </p:nvPr>
        </p:nvGraphicFramePr>
        <p:xfrm>
          <a:off x="-1638314" y="3429000"/>
          <a:ext cx="7595295" cy="3283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5295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2837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Rick Barker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Laser Radial 211572 - Ocean Oddity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2021-22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1st OTB Club Aggregate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1st Autumn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2nd OTB Club Championship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2nd Spring Series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3rd Ian Freeland Memorial Trophy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655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OTB Championship - Yardstick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Jan – April 2022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16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Leigh Glover – Laser - 26.8Pts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Rick Barker - Laser Radial 18.9pts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Lilly Fogarty &amp; Mischa </a:t>
            </a:r>
            <a:r>
              <a:rPr lang="en-AU" sz="4000" dirty="0" err="1">
                <a:solidFill>
                  <a:schemeClr val="bg1"/>
                </a:solidFill>
              </a:rPr>
              <a:t>Englisch</a:t>
            </a:r>
            <a:r>
              <a:rPr lang="en-AU" sz="4000" dirty="0">
                <a:solidFill>
                  <a:schemeClr val="bg1"/>
                </a:solidFill>
              </a:rPr>
              <a:t> – Pacer - 17pts</a:t>
            </a:r>
          </a:p>
        </p:txBody>
      </p:sp>
    </p:spTree>
    <p:extLst>
      <p:ext uri="{BB962C8B-B14F-4D97-AF65-F5344CB8AC3E}">
        <p14:creationId xmlns:p14="http://schemas.microsoft.com/office/powerpoint/2010/main" val="11330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45D3-69B1-4FE1-9086-B9D07A8D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44" y="291933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/>
              <a:t>L</a:t>
            </a: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illy Fogarty &amp; Mischa </a:t>
            </a:r>
            <a:r>
              <a:rPr lang="en-AU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Englisch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Club Pacer 1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1st OTB Club Championship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1st Junior Championship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1st Spring Series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2nd OTB Club Aggregate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2nd Brian Coleman Cup Yardstick</a:t>
            </a:r>
            <a:b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2nd Autumn Series</a:t>
            </a:r>
            <a:br>
              <a:rPr lang="en-AU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42E10-D440-4158-B2E1-46CB2C40851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r="4912"/>
          <a:stretch/>
        </p:blipFill>
        <p:spPr>
          <a:xfrm>
            <a:off x="0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2F077-6DDE-1F9A-5AC5-F683EB7A9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6348" y="295167"/>
            <a:ext cx="3932237" cy="1508760"/>
          </a:xfrm>
        </p:spPr>
        <p:txBody>
          <a:bodyPr>
            <a:normAutofit/>
          </a:bodyPr>
          <a:lstStyle/>
          <a:p>
            <a:pPr algn="ctr"/>
            <a:r>
              <a:rPr lang="en-AU" sz="2800" dirty="0"/>
              <a:t>Trophy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73218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19" y="202894"/>
            <a:ext cx="10645588" cy="818216"/>
          </a:xfrm>
        </p:spPr>
        <p:txBody>
          <a:bodyPr/>
          <a:lstStyle/>
          <a:p>
            <a:pPr algn="ctr"/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885425"/>
              </p:ext>
            </p:extLst>
          </p:nvPr>
        </p:nvGraphicFramePr>
        <p:xfrm>
          <a:off x="906349" y="4573870"/>
          <a:ext cx="6099649" cy="2715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99649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2715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Sailor of The Year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Lilly Fogarty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7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1579-9C2A-434D-A42E-2C22D1A8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14F1-388B-4297-BA29-EF13E2B5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69" y="1690688"/>
            <a:ext cx="10515600" cy="358923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52 = Races planned </a:t>
            </a:r>
          </a:p>
          <a:p>
            <a:r>
              <a:rPr lang="en-GB" dirty="0">
                <a:solidFill>
                  <a:schemeClr val="bg1"/>
                </a:solidFill>
              </a:rPr>
              <a:t>42 = Races Sailed</a:t>
            </a:r>
          </a:p>
          <a:p>
            <a:r>
              <a:rPr lang="en-GB" dirty="0">
                <a:solidFill>
                  <a:schemeClr val="bg1"/>
                </a:solidFill>
              </a:rPr>
              <a:t>9 = Average fleet size (down from 11 last season)</a:t>
            </a:r>
          </a:p>
          <a:p>
            <a:r>
              <a:rPr lang="en-GB" dirty="0">
                <a:solidFill>
                  <a:schemeClr val="bg1"/>
                </a:solidFill>
              </a:rPr>
              <a:t>0 = the number of times an all female crew have won the OTB Championship series previously</a:t>
            </a:r>
          </a:p>
          <a:p>
            <a:r>
              <a:rPr lang="en-GB" dirty="0">
                <a:solidFill>
                  <a:schemeClr val="bg1"/>
                </a:solidFill>
              </a:rPr>
              <a:t>0 = the number of times an all junior crew have won the Club Championship Series previously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72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D6AB-CD24-4263-85A5-5318BF22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Thanks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159147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0C5A9F4F-73CE-4349-936C-79E0F47C2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10515600" cy="1039346"/>
          </a:xfrm>
        </p:spPr>
        <p:txBody>
          <a:bodyPr/>
          <a:lstStyle/>
          <a:p>
            <a:pPr algn="ctr"/>
            <a:r>
              <a:rPr lang="en-US" b="1" dirty="0"/>
              <a:t>Pacer 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FC514-DD2D-429A-AD53-3F39D9DEC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8390" y="1737611"/>
            <a:ext cx="10920879" cy="4197023"/>
          </a:xfrm>
        </p:spPr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26 Dec 2021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5 Races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</a:t>
            </a:r>
            <a:r>
              <a:rPr lang="en-AU" baseline="30000" dirty="0">
                <a:solidFill>
                  <a:schemeClr val="bg1"/>
                </a:solidFill>
              </a:rPr>
              <a:t>rd</a:t>
            </a:r>
            <a:r>
              <a:rPr lang="en-AU" dirty="0">
                <a:solidFill>
                  <a:schemeClr val="bg1"/>
                </a:solidFill>
              </a:rPr>
              <a:t>: Rick Barker &amp; Fin Brammall-White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baseline="30000" dirty="0">
                <a:solidFill>
                  <a:schemeClr val="bg1"/>
                </a:solidFill>
              </a:rPr>
              <a:t>nd</a:t>
            </a:r>
            <a:r>
              <a:rPr lang="en-AU" dirty="0">
                <a:solidFill>
                  <a:schemeClr val="bg1"/>
                </a:solidFill>
              </a:rPr>
              <a:t> : </a:t>
            </a:r>
            <a:r>
              <a:rPr lang="en-AU" dirty="0" err="1">
                <a:solidFill>
                  <a:schemeClr val="bg1"/>
                </a:solidFill>
              </a:rPr>
              <a:t>Karsten</a:t>
            </a:r>
            <a:r>
              <a:rPr lang="en-AU" dirty="0">
                <a:solidFill>
                  <a:schemeClr val="bg1"/>
                </a:solidFill>
              </a:rPr>
              <a:t> &amp; Emma Fruechtl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sz="3200" dirty="0">
              <a:solidFill>
                <a:schemeClr val="bg1"/>
              </a:solidFill>
            </a:endParaRPr>
          </a:p>
          <a:p>
            <a:pPr algn="ctr"/>
            <a:r>
              <a:rPr lang="en-AU" sz="4000" dirty="0">
                <a:solidFill>
                  <a:schemeClr val="bg1"/>
                </a:solidFill>
              </a:rPr>
              <a:t>1</a:t>
            </a:r>
            <a:r>
              <a:rPr lang="en-AU" sz="4000" baseline="30000" dirty="0">
                <a:solidFill>
                  <a:schemeClr val="bg1"/>
                </a:solidFill>
              </a:rPr>
              <a:t>st</a:t>
            </a:r>
            <a:r>
              <a:rPr lang="en-AU" sz="4000" dirty="0">
                <a:solidFill>
                  <a:schemeClr val="bg1"/>
                </a:solidFill>
              </a:rPr>
              <a:t> : Anton &amp; Meike Fruechtl</a:t>
            </a:r>
          </a:p>
        </p:txBody>
      </p:sp>
    </p:spTree>
    <p:extLst>
      <p:ext uri="{BB962C8B-B14F-4D97-AF65-F5344CB8AC3E}">
        <p14:creationId xmlns:p14="http://schemas.microsoft.com/office/powerpoint/2010/main" val="343516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48" y="-246933"/>
            <a:ext cx="10515600" cy="1325563"/>
          </a:xfrm>
        </p:spPr>
        <p:txBody>
          <a:bodyPr/>
          <a:lstStyle/>
          <a:p>
            <a:r>
              <a:rPr lang="en-AU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255517"/>
              </p:ext>
            </p:extLst>
          </p:nvPr>
        </p:nvGraphicFramePr>
        <p:xfrm>
          <a:off x="653845" y="4023135"/>
          <a:ext cx="7269230" cy="3891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23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891933">
                <a:tc>
                  <a:txBody>
                    <a:bodyPr/>
                    <a:lstStyle/>
                    <a:p>
                      <a:pPr algn="ctr"/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Anton &amp; </a:t>
                      </a:r>
                      <a:r>
                        <a:rPr lang="en-AU" sz="3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Mieke</a:t>
                      </a:r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Fruechtl</a:t>
                      </a:r>
                    </a:p>
                    <a:p>
                      <a:pPr algn="ctr"/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1st Pacer Challenge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619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36694" y="0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Trophy Presentation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121342-12D7-4209-BA2F-C505721C1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522930"/>
              </p:ext>
            </p:extLst>
          </p:nvPr>
        </p:nvGraphicFramePr>
        <p:xfrm>
          <a:off x="-705398" y="899923"/>
          <a:ext cx="7269230" cy="3891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69230">
                  <a:extLst>
                    <a:ext uri="{9D8B030D-6E8A-4147-A177-3AD203B41FA5}">
                      <a16:colId xmlns:a16="http://schemas.microsoft.com/office/drawing/2014/main" val="1700968767"/>
                    </a:ext>
                  </a:extLst>
                </a:gridCol>
              </a:tblGrid>
              <a:tr h="3891933">
                <a:tc>
                  <a:txBody>
                    <a:bodyPr/>
                    <a:lstStyle/>
                    <a:p>
                      <a:pPr algn="ctr"/>
                      <a:r>
                        <a:rPr lang="en-AU" sz="36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Karsten</a:t>
                      </a:r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Emma Fruechtl</a:t>
                      </a:r>
                    </a:p>
                    <a:p>
                      <a:pPr algn="ctr"/>
                      <a:r>
                        <a:rPr lang="en-AU" sz="3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2nd Pacer Challenge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08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52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912C-50BA-4A0F-BB13-804C9334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5588" cy="818216"/>
          </a:xfrm>
        </p:spPr>
        <p:txBody>
          <a:bodyPr/>
          <a:lstStyle/>
          <a:p>
            <a:pPr algn="ctr"/>
            <a:r>
              <a:rPr lang="en-AU" b="1" dirty="0"/>
              <a:t>Sailing School 27-31 Dec 2021</a:t>
            </a:r>
          </a:p>
        </p:txBody>
      </p:sp>
    </p:spTree>
    <p:extLst>
      <p:ext uri="{BB962C8B-B14F-4D97-AF65-F5344CB8AC3E}">
        <p14:creationId xmlns:p14="http://schemas.microsoft.com/office/powerpoint/2010/main" val="2550263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3844</TotalTime>
  <Words>1048</Words>
  <Application>Microsoft Office PowerPoint</Application>
  <PresentationFormat>Widescreen</PresentationFormat>
  <Paragraphs>220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Flinders Yacht Club </vt:lpstr>
      <vt:lpstr>Flinders Yacht Club </vt:lpstr>
      <vt:lpstr>Spring Series - Handicap</vt:lpstr>
      <vt:lpstr>Spring Series - Yardstick</vt:lpstr>
      <vt:lpstr>Trophy Presentation</vt:lpstr>
      <vt:lpstr>Pacer Challenge</vt:lpstr>
      <vt:lpstr>Trophy Presentation</vt:lpstr>
      <vt:lpstr>Trophy Presentation</vt:lpstr>
      <vt:lpstr>Sailing School 27-31 Dec 2021</vt:lpstr>
      <vt:lpstr>Sailing School 27-31 Dec 2021</vt:lpstr>
      <vt:lpstr>Summer Cup - Yardstick</vt:lpstr>
      <vt:lpstr>Summer Cup - Handicap</vt:lpstr>
      <vt:lpstr>Trophy Presentation</vt:lpstr>
      <vt:lpstr>Trophy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Teams Racing A Grade – Champions!!!</vt:lpstr>
      <vt:lpstr>Teams Racing B Grade – 3rd Place</vt:lpstr>
      <vt:lpstr>Teams Racing C Grade – Champions!!!</vt:lpstr>
      <vt:lpstr>Junior Championship</vt:lpstr>
      <vt:lpstr>Trophy Presentation</vt:lpstr>
      <vt:lpstr>Laser Regatta – Point Leo 30 Jan 2022</vt:lpstr>
      <vt:lpstr>Brian Coleman Cup - Yardstick</vt:lpstr>
      <vt:lpstr>Brian Coleman Cup - Handicap</vt:lpstr>
      <vt:lpstr>Trophy Presentation</vt:lpstr>
      <vt:lpstr>Trophy Presentation</vt:lpstr>
      <vt:lpstr>Trophy Presentation</vt:lpstr>
      <vt:lpstr>Labor Day Series</vt:lpstr>
      <vt:lpstr>Trophy Presentation</vt:lpstr>
      <vt:lpstr>Trophy Presentation</vt:lpstr>
      <vt:lpstr>Montalto Marathon 28 March 2021</vt:lpstr>
      <vt:lpstr>PowerPoint Presentation</vt:lpstr>
      <vt:lpstr>Montalto Marathon 20 Feb 2022</vt:lpstr>
      <vt:lpstr>Ian Freeland Memorial Trophy - YS</vt:lpstr>
      <vt:lpstr>Ian Freeland Memorial Trophy</vt:lpstr>
      <vt:lpstr>Trophy Presentation</vt:lpstr>
      <vt:lpstr>Trophy Presentation</vt:lpstr>
      <vt:lpstr>Autumn Series</vt:lpstr>
      <vt:lpstr>PowerPoint Presentation</vt:lpstr>
      <vt:lpstr>Trophy Presentation</vt:lpstr>
      <vt:lpstr>Trophy Presentation</vt:lpstr>
      <vt:lpstr>Trophy Presentation</vt:lpstr>
      <vt:lpstr>Thanks to our Volunteers!!!</vt:lpstr>
      <vt:lpstr>OTB Aggregate Trophy- HCP</vt:lpstr>
      <vt:lpstr>Trophy Presentation</vt:lpstr>
      <vt:lpstr>OTB Championship - Yardstick</vt:lpstr>
      <vt:lpstr>Lilly Fogarty &amp; Mischa Englisch Club Pacer 1 1st OTB Club Championship 1st Junior Championship 1st Spring Series 2nd OTB Club Aggregate 2nd Brian Coleman Cup Yardstick 2nd Autumn Series </vt:lpstr>
      <vt:lpstr>Trophy Presentation</vt:lpstr>
      <vt:lpstr>The Numbers</vt:lpstr>
      <vt:lpstr>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Flinders Yacht Club</dc:title>
  <dc:creator>Richard Barker</dc:creator>
  <cp:lastModifiedBy>Richard Barker</cp:lastModifiedBy>
  <cp:revision>54</cp:revision>
  <dcterms:created xsi:type="dcterms:W3CDTF">2019-06-01T09:02:31Z</dcterms:created>
  <dcterms:modified xsi:type="dcterms:W3CDTF">2022-06-18T05:57:28Z</dcterms:modified>
</cp:coreProperties>
</file>